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2" r:id="rId2"/>
  </p:sldMasterIdLst>
  <p:notesMasterIdLst>
    <p:notesMasterId r:id="rId25"/>
  </p:notesMasterIdLst>
  <p:sldIdLst>
    <p:sldId id="315" r:id="rId3"/>
    <p:sldId id="1729" r:id="rId4"/>
    <p:sldId id="263" r:id="rId5"/>
    <p:sldId id="1850" r:id="rId6"/>
    <p:sldId id="276" r:id="rId7"/>
    <p:sldId id="264" r:id="rId8"/>
    <p:sldId id="271" r:id="rId9"/>
    <p:sldId id="1732" r:id="rId10"/>
    <p:sldId id="265" r:id="rId11"/>
    <p:sldId id="1734" r:id="rId12"/>
    <p:sldId id="1791" r:id="rId13"/>
    <p:sldId id="1793" r:id="rId14"/>
    <p:sldId id="1792" r:id="rId15"/>
    <p:sldId id="1917" r:id="rId16"/>
    <p:sldId id="1916" r:id="rId17"/>
    <p:sldId id="1794" r:id="rId18"/>
    <p:sldId id="1849" r:id="rId19"/>
    <p:sldId id="266" r:id="rId20"/>
    <p:sldId id="279" r:id="rId21"/>
    <p:sldId id="1785" r:id="rId22"/>
    <p:sldId id="1786" r:id="rId23"/>
    <p:sldId id="269"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目录" id="{6FBE5F06-4F9B-4579-B312-E5AA97AC170F}">
          <p14:sldIdLst>
            <p14:sldId id="315"/>
            <p14:sldId id="1729"/>
          </p14:sldIdLst>
        </p14:section>
        <p14:section name="逻辑关系" id="{3B4C082F-9CD7-4117-9E15-A10CC44007D2}">
          <p14:sldIdLst>
            <p14:sldId id="263"/>
            <p14:sldId id="1850"/>
            <p14:sldId id="276"/>
          </p14:sldIdLst>
        </p14:section>
        <p14:section name="图文混排" id="{61448255-BB45-4132-8996-42BAEA17D459}">
          <p14:sldIdLst>
            <p14:sldId id="264"/>
            <p14:sldId id="271"/>
            <p14:sldId id="1732"/>
          </p14:sldIdLst>
        </p14:section>
        <p14:section name="多图排版" id="{CB199C89-2D38-40D0-8597-15F745F03DA1}">
          <p14:sldIdLst>
            <p14:sldId id="265"/>
            <p14:sldId id="1734"/>
            <p14:sldId id="1791"/>
            <p14:sldId id="1793"/>
            <p14:sldId id="1792"/>
            <p14:sldId id="1917"/>
            <p14:sldId id="1916"/>
            <p14:sldId id="1794"/>
            <p14:sldId id="1849"/>
          </p14:sldIdLst>
        </p14:section>
        <p14:section name="纯文排版" id="{85D89172-26EB-4AB6-9535-723487FCD9C2}">
          <p14:sldIdLst>
            <p14:sldId id="266"/>
            <p14:sldId id="279"/>
            <p14:sldId id="1785"/>
            <p14:sldId id="1786"/>
          </p14:sldIdLst>
        </p14:section>
        <p14:section name="尾页" id="{1A6B01B2-F30C-466F-ADB6-6B201D037448}">
          <p14:sldIdLst>
            <p14:sldId id="269"/>
          </p14:sldIdLst>
        </p14:section>
        <p14:section name="模板特色" id="{034BB0A1-6011-48B8-99CE-50AA32241C1A}">
          <p14:sldIdLst/>
        </p14:section>
        <p14:section name="素材绘制页面" id="{99F079F3-BC37-467A-9B8C-F34AEC5282FF}">
          <p14:sldIdLst/>
        </p14:section>
      </p14:sectionLst>
    </p:ext>
    <p:ext uri="{EFAFB233-063F-42B5-8137-9DF3F51BA10A}">
      <p15:sldGuideLst xmlns:p15="http://schemas.microsoft.com/office/powerpoint/2012/main">
        <p15:guide id="1" orient="horz" pos="2301">
          <p15:clr>
            <a:srgbClr val="A4A3A4"/>
          </p15:clr>
        </p15:guide>
        <p15:guide id="2" pos="3858">
          <p15:clr>
            <a:srgbClr val="A4A3A4"/>
          </p15:clr>
        </p15:guide>
        <p15:guide id="3" pos="440">
          <p15:clr>
            <a:srgbClr val="A4A3A4"/>
          </p15:clr>
        </p15:guide>
        <p15:guide id="4" pos="7258">
          <p15:clr>
            <a:srgbClr val="A4A3A4"/>
          </p15:clr>
        </p15:guide>
        <p15:guide id="5" orient="horz" pos="589">
          <p15:clr>
            <a:srgbClr val="A4A3A4"/>
          </p15:clr>
        </p15:guide>
        <p15:guide id="6" orient="horz" pos="705">
          <p15:clr>
            <a:srgbClr val="A4A3A4"/>
          </p15:clr>
        </p15:guide>
        <p15:guide id="7" orient="horz" pos="3968">
          <p15:clr>
            <a:srgbClr val="A4A3A4"/>
          </p15:clr>
        </p15:guide>
        <p15:guide id="8" orient="horz" pos="3861">
          <p15:clr>
            <a:srgbClr val="A4A3A4"/>
          </p15:clr>
        </p15:guide>
        <p15:guide id="9" orient="horz" pos="4286">
          <p15:clr>
            <a:srgbClr val="A4A3A4"/>
          </p15:clr>
        </p15:guide>
        <p15:guide id="10" pos="7330">
          <p15:clr>
            <a:srgbClr val="A4A3A4"/>
          </p15:clr>
        </p15:guide>
        <p15:guide id="11" pos="681">
          <p15:clr>
            <a:srgbClr val="A4A3A4"/>
          </p15:clr>
        </p15:guide>
        <p15:guide id="12" pos="69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琦 陈" initials="琦"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58C"/>
    <a:srgbClr val="ED5A65"/>
    <a:srgbClr val="E6E6E6"/>
    <a:srgbClr val="F49AA0"/>
    <a:srgbClr val="BFFAFD"/>
    <a:srgbClr val="819AD9"/>
    <a:srgbClr val="7590D5"/>
    <a:srgbClr val="5B7CCD"/>
    <a:srgbClr val="3B62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2" autoAdjust="0"/>
    <p:restoredTop sz="93915" autoAdjust="0"/>
  </p:normalViewPr>
  <p:slideViewPr>
    <p:cSldViewPr snapToGrid="0" showGuides="1">
      <p:cViewPr varScale="1">
        <p:scale>
          <a:sx n="72" d="100"/>
          <a:sy n="72" d="100"/>
        </p:scale>
        <p:origin x="576" y="66"/>
      </p:cViewPr>
      <p:guideLst>
        <p:guide orient="horz" pos="2301"/>
        <p:guide pos="3858"/>
        <p:guide pos="440"/>
        <p:guide pos="7258"/>
        <p:guide orient="horz" pos="589"/>
        <p:guide orient="horz" pos="705"/>
        <p:guide orient="horz" pos="3968"/>
        <p:guide orient="horz" pos="3861"/>
        <p:guide orient="horz" pos="4286"/>
        <p:guide pos="7330"/>
        <p:guide pos="681"/>
        <p:guide pos="6996"/>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14A28CE-EB60-4BBF-A8D8-74034D21620D}" type="doc">
      <dgm:prSet loTypeId="urn:microsoft.com/office/officeart/2005/8/layout/radial4#1" loCatId="relationship" qsTypeId="urn:microsoft.com/office/officeart/2005/8/quickstyle/simple1#1" qsCatId="simple" csTypeId="urn:microsoft.com/office/officeart/2005/8/colors/accent1_2#1" csCatId="accent1" phldr="1"/>
      <dgm:spPr/>
      <dgm:t>
        <a:bodyPr/>
        <a:lstStyle/>
        <a:p>
          <a:endParaRPr lang="zh-CN" altLang="en-US"/>
        </a:p>
      </dgm:t>
    </dgm:pt>
    <dgm:pt modelId="{60D5B6BA-683E-4A54-8CDC-8AB97EDD4B6A}">
      <dgm:prSet phldrT="[文本]" custT="1"/>
      <dgm:spPr>
        <a:solidFill>
          <a:schemeClr val="bg2"/>
        </a:solidFill>
        <a:ln>
          <a:noFill/>
        </a:ln>
      </dgm:spPr>
      <dgm:t>
        <a:bodyPr/>
        <a:lstStyle/>
        <a:p>
          <a:r>
            <a:rPr lang="en-US" altLang="zh-CN" sz="2200" b="1" dirty="0">
              <a:solidFill>
                <a:schemeClr val="tx1"/>
              </a:solidFill>
            </a:rPr>
            <a:t>Phobia</a:t>
          </a:r>
          <a:endParaRPr lang="zh-CN" altLang="en-US" sz="2200" b="1" dirty="0">
            <a:solidFill>
              <a:schemeClr val="tx1"/>
            </a:solidFill>
          </a:endParaRPr>
        </a:p>
      </dgm:t>
    </dgm:pt>
    <dgm:pt modelId="{BD4E15E3-4723-4711-B1CE-D28D06AED572}" type="parTrans" cxnId="{01B0C6EE-61AF-4812-90B7-FCAF04ABB2BE}">
      <dgm:prSet/>
      <dgm:spPr/>
      <dgm:t>
        <a:bodyPr/>
        <a:lstStyle/>
        <a:p>
          <a:endParaRPr lang="zh-CN" altLang="en-US"/>
        </a:p>
      </dgm:t>
    </dgm:pt>
    <dgm:pt modelId="{83B288A0-445D-43C8-8B9A-46B8FAB637BA}" type="sibTrans" cxnId="{01B0C6EE-61AF-4812-90B7-FCAF04ABB2BE}">
      <dgm:prSet/>
      <dgm:spPr/>
      <dgm:t>
        <a:bodyPr/>
        <a:lstStyle/>
        <a:p>
          <a:endParaRPr lang="zh-CN" altLang="en-US"/>
        </a:p>
      </dgm:t>
    </dgm:pt>
    <dgm:pt modelId="{DE9AD0BB-5365-48E3-9C34-2CE6C541BB8F}">
      <dgm:prSet phldrT="[文本]" custT="1"/>
      <dgm:spPr>
        <a:ln>
          <a:noFill/>
        </a:ln>
      </dgm:spPr>
      <dgm:t>
        <a:bodyPr/>
        <a:lstStyle/>
        <a:p>
          <a:r>
            <a:rPr lang="en-US" altLang="en-US" sz="1600" dirty="0"/>
            <a:t>Breathlessness</a:t>
          </a:r>
          <a:endParaRPr lang="zh-CN" altLang="en-US" sz="1600" dirty="0"/>
        </a:p>
      </dgm:t>
    </dgm:pt>
    <dgm:pt modelId="{C2E0889E-0F14-423F-AD49-25A9AF0AF6F5}" type="parTrans" cxnId="{54782789-7B9B-4C65-9855-2A6506E8E28E}">
      <dgm:prSet/>
      <dgm:spPr/>
      <dgm:t>
        <a:bodyPr/>
        <a:lstStyle/>
        <a:p>
          <a:endParaRPr lang="zh-CN" altLang="en-US"/>
        </a:p>
      </dgm:t>
    </dgm:pt>
    <dgm:pt modelId="{A4A2C612-FA35-48C8-9124-22E4671B8565}" type="sibTrans" cxnId="{54782789-7B9B-4C65-9855-2A6506E8E28E}">
      <dgm:prSet/>
      <dgm:spPr/>
      <dgm:t>
        <a:bodyPr/>
        <a:lstStyle/>
        <a:p>
          <a:endParaRPr lang="zh-CN" altLang="en-US"/>
        </a:p>
      </dgm:t>
    </dgm:pt>
    <dgm:pt modelId="{F5317508-E28B-4DA9-8DBE-045C8630E83A}">
      <dgm:prSet phldrT="[文本]" custT="1"/>
      <dgm:spPr>
        <a:solidFill>
          <a:schemeClr val="accent2"/>
        </a:solidFill>
        <a:ln>
          <a:noFill/>
        </a:ln>
      </dgm:spPr>
      <dgm:t>
        <a:bodyPr/>
        <a:lstStyle/>
        <a:p>
          <a:r>
            <a:rPr lang="en-US" altLang="en-US" sz="1600" kern="1200" dirty="0">
              <a:solidFill>
                <a:srgbClr val="FFFFFF"/>
              </a:solidFill>
              <a:latin typeface="思源宋体 CN Light"/>
              <a:ea typeface="思源黑体 CN Light"/>
              <a:cs typeface="+mn-cs"/>
            </a:rPr>
            <a:t>Dizziness</a:t>
          </a:r>
          <a:endParaRPr lang="zh-CN" altLang="en-US" sz="1600" kern="1200" dirty="0">
            <a:solidFill>
              <a:srgbClr val="FFFFFF"/>
            </a:solidFill>
            <a:latin typeface="思源宋体 CN Light"/>
            <a:ea typeface="思源黑体 CN Light"/>
            <a:cs typeface="+mn-cs"/>
          </a:endParaRPr>
        </a:p>
      </dgm:t>
    </dgm:pt>
    <dgm:pt modelId="{A63A6952-D700-4BF0-84C3-4615EA972DB0}" type="parTrans" cxnId="{676FDCA0-481A-47C6-97C1-E4CDE6FE0535}">
      <dgm:prSet/>
      <dgm:spPr/>
      <dgm:t>
        <a:bodyPr/>
        <a:lstStyle/>
        <a:p>
          <a:endParaRPr lang="zh-CN" altLang="en-US"/>
        </a:p>
      </dgm:t>
    </dgm:pt>
    <dgm:pt modelId="{1F0C300B-1210-49E5-A2FD-D673D3C57EBB}" type="sibTrans" cxnId="{676FDCA0-481A-47C6-97C1-E4CDE6FE0535}">
      <dgm:prSet/>
      <dgm:spPr/>
      <dgm:t>
        <a:bodyPr/>
        <a:lstStyle/>
        <a:p>
          <a:endParaRPr lang="zh-CN" altLang="en-US"/>
        </a:p>
      </dgm:t>
    </dgm:pt>
    <dgm:pt modelId="{8BDD934F-AD41-414C-856E-119B502ECD60}">
      <dgm:prSet phldrT="[文本]" custT="1"/>
      <dgm:spPr>
        <a:solidFill>
          <a:schemeClr val="accent3"/>
        </a:solidFill>
        <a:ln>
          <a:noFill/>
        </a:ln>
      </dgm:spPr>
      <dgm:t>
        <a:bodyPr/>
        <a:lstStyle/>
        <a:p>
          <a:r>
            <a:rPr lang="en-US" altLang="en-US" sz="1600" dirty="0"/>
            <a:t>Nausea</a:t>
          </a:r>
          <a:endParaRPr lang="zh-CN" altLang="en-US" sz="1600" dirty="0"/>
        </a:p>
      </dgm:t>
    </dgm:pt>
    <dgm:pt modelId="{DD8AD66A-7A45-4650-BC10-09F05F69307C}" type="parTrans" cxnId="{25DD3A9A-283B-411F-A344-5472AD8D5A34}">
      <dgm:prSet/>
      <dgm:spPr/>
      <dgm:t>
        <a:bodyPr/>
        <a:lstStyle/>
        <a:p>
          <a:endParaRPr lang="zh-CN" altLang="en-US"/>
        </a:p>
      </dgm:t>
    </dgm:pt>
    <dgm:pt modelId="{4E12DECA-6758-4B2D-927E-0E4C621A87A8}" type="sibTrans" cxnId="{25DD3A9A-283B-411F-A344-5472AD8D5A34}">
      <dgm:prSet/>
      <dgm:spPr/>
      <dgm:t>
        <a:bodyPr/>
        <a:lstStyle/>
        <a:p>
          <a:endParaRPr lang="zh-CN" altLang="en-US"/>
        </a:p>
      </dgm:t>
    </dgm:pt>
    <dgm:pt modelId="{08AAE791-7DE2-44BC-94DA-024A6AE8B2C8}">
      <dgm:prSet phldrT="[文本]" custT="1"/>
      <dgm:spPr>
        <a:solidFill>
          <a:schemeClr val="accent4"/>
        </a:solidFill>
        <a:ln>
          <a:noFill/>
        </a:ln>
      </dgm:spPr>
      <dgm:t>
        <a:bodyPr/>
        <a:lstStyle/>
        <a:p>
          <a:r>
            <a:rPr lang="en-US" altLang="en-US" sz="1600" dirty="0"/>
            <a:t>Fear of dying</a:t>
          </a:r>
          <a:endParaRPr lang="zh-CN" altLang="en-US" sz="1600" dirty="0"/>
        </a:p>
      </dgm:t>
    </dgm:pt>
    <dgm:pt modelId="{356B2BC1-749A-4515-A930-4F6D5B6EEDA2}" type="parTrans" cxnId="{7D92A4DA-52C6-427A-84AC-79716DD66EF0}">
      <dgm:prSet/>
      <dgm:spPr/>
      <dgm:t>
        <a:bodyPr/>
        <a:lstStyle/>
        <a:p>
          <a:endParaRPr lang="zh-CN" altLang="en-US"/>
        </a:p>
      </dgm:t>
    </dgm:pt>
    <dgm:pt modelId="{FD6FACF2-7169-4DE9-A674-62CF500BD588}" type="sibTrans" cxnId="{7D92A4DA-52C6-427A-84AC-79716DD66EF0}">
      <dgm:prSet/>
      <dgm:spPr/>
      <dgm:t>
        <a:bodyPr/>
        <a:lstStyle/>
        <a:p>
          <a:endParaRPr lang="zh-CN" altLang="en-US"/>
        </a:p>
      </dgm:t>
    </dgm:pt>
    <dgm:pt modelId="{50C11234-EDBD-46B2-84A9-06FF46069A6C}">
      <dgm:prSet phldrT="[文本]" custT="1"/>
      <dgm:spPr>
        <a:solidFill>
          <a:srgbClr val="7030A0"/>
        </a:solidFill>
        <a:ln>
          <a:noFill/>
        </a:ln>
      </dgm:spPr>
      <dgm:t>
        <a:bodyPr/>
        <a:lstStyle/>
        <a:p>
          <a:r>
            <a:rPr lang="en-US" altLang="en-US" sz="1600" dirty="0"/>
            <a:t>…</a:t>
          </a:r>
          <a:endParaRPr lang="zh-CN" altLang="en-US" sz="1600" dirty="0"/>
        </a:p>
      </dgm:t>
    </dgm:pt>
    <dgm:pt modelId="{FD8371C2-D8E5-4F7A-84F4-D6A43F5D68AE}" type="parTrans" cxnId="{7B228A67-7AD7-4ABD-96A0-0B1D10FBCB03}">
      <dgm:prSet/>
      <dgm:spPr/>
      <dgm:t>
        <a:bodyPr/>
        <a:lstStyle/>
        <a:p>
          <a:endParaRPr lang="zh-CN" altLang="en-US"/>
        </a:p>
      </dgm:t>
    </dgm:pt>
    <dgm:pt modelId="{D5492929-4492-49F6-91CD-777FCCE8B7C1}" type="sibTrans" cxnId="{7B228A67-7AD7-4ABD-96A0-0B1D10FBCB03}">
      <dgm:prSet/>
      <dgm:spPr/>
      <dgm:t>
        <a:bodyPr/>
        <a:lstStyle/>
        <a:p>
          <a:endParaRPr lang="zh-CN" altLang="en-US"/>
        </a:p>
      </dgm:t>
    </dgm:pt>
    <dgm:pt modelId="{5C3DB04C-B741-4FA2-A44A-F91047E297D7}">
      <dgm:prSet phldrT="[文本]" custT="1"/>
      <dgm:spPr>
        <a:solidFill>
          <a:schemeClr val="accent1">
            <a:lumMod val="60000"/>
            <a:lumOff val="40000"/>
          </a:schemeClr>
        </a:solidFill>
        <a:ln>
          <a:noFill/>
        </a:ln>
      </dgm:spPr>
      <dgm:t>
        <a:bodyPr/>
        <a:lstStyle/>
        <a:p>
          <a:r>
            <a:rPr lang="en-US" altLang="en-US" sz="1600" dirty="0"/>
            <a:t>A sense of unreality</a:t>
          </a:r>
          <a:endParaRPr lang="zh-CN" altLang="en-US" sz="1600" dirty="0"/>
        </a:p>
      </dgm:t>
    </dgm:pt>
    <dgm:pt modelId="{7E263D0A-F608-4D69-927F-E9626DD4A3A1}" type="parTrans" cxnId="{FEB944BE-3AB2-40A5-B85A-80A481D8B6CC}">
      <dgm:prSet/>
      <dgm:spPr/>
      <dgm:t>
        <a:bodyPr/>
        <a:lstStyle/>
        <a:p>
          <a:endParaRPr lang="zh-CN" altLang="en-US"/>
        </a:p>
      </dgm:t>
    </dgm:pt>
    <dgm:pt modelId="{78A9EEA4-4045-4C16-821B-9D7AD4693FCD}" type="sibTrans" cxnId="{FEB944BE-3AB2-40A5-B85A-80A481D8B6CC}">
      <dgm:prSet/>
      <dgm:spPr/>
      <dgm:t>
        <a:bodyPr/>
        <a:lstStyle/>
        <a:p>
          <a:endParaRPr lang="zh-CN" altLang="en-US"/>
        </a:p>
      </dgm:t>
    </dgm:pt>
    <dgm:pt modelId="{F67932FE-97CF-4382-9F82-B86B0A664298}">
      <dgm:prSet phldrT="[文本]" custT="1"/>
      <dgm:spPr>
        <a:solidFill>
          <a:schemeClr val="accent5"/>
        </a:solidFill>
        <a:ln>
          <a:noFill/>
        </a:ln>
      </dgm:spPr>
      <dgm:t>
        <a:bodyPr/>
        <a:lstStyle/>
        <a:p>
          <a:r>
            <a:rPr lang="en-US" altLang="en-US" sz="1600" dirty="0"/>
            <a:t>Trembling</a:t>
          </a:r>
          <a:endParaRPr lang="zh-CN" altLang="en-US" sz="1600" dirty="0"/>
        </a:p>
      </dgm:t>
    </dgm:pt>
    <dgm:pt modelId="{C251A2CA-0AB4-41BD-8A6A-24DED64F6C73}" type="parTrans" cxnId="{93B0EF7A-7547-4669-A80C-80586CFA1095}">
      <dgm:prSet/>
      <dgm:spPr/>
      <dgm:t>
        <a:bodyPr/>
        <a:lstStyle/>
        <a:p>
          <a:endParaRPr lang="zh-CN" altLang="en-US"/>
        </a:p>
      </dgm:t>
    </dgm:pt>
    <dgm:pt modelId="{DA8C8B8A-0B4A-4CB4-9D8A-679F907D2C39}" type="sibTrans" cxnId="{93B0EF7A-7547-4669-A80C-80586CFA1095}">
      <dgm:prSet/>
      <dgm:spPr/>
      <dgm:t>
        <a:bodyPr/>
        <a:lstStyle/>
        <a:p>
          <a:endParaRPr lang="zh-CN" altLang="en-US"/>
        </a:p>
      </dgm:t>
    </dgm:pt>
    <dgm:pt modelId="{42F4C7FA-E318-419B-A654-C45853174474}">
      <dgm:prSet phldrT="[文本]" custT="1"/>
      <dgm:spPr>
        <a:solidFill>
          <a:schemeClr val="accent6"/>
        </a:solidFill>
        <a:ln>
          <a:noFill/>
        </a:ln>
      </dgm:spPr>
      <dgm:t>
        <a:bodyPr/>
        <a:lstStyle/>
        <a:p>
          <a:r>
            <a:rPr lang="en-US" altLang="en-US" sz="1600" dirty="0"/>
            <a:t>Heartbeat</a:t>
          </a:r>
          <a:endParaRPr lang="zh-CN" altLang="en-US" sz="1600" dirty="0"/>
        </a:p>
      </dgm:t>
    </dgm:pt>
    <dgm:pt modelId="{B2B70726-699F-42A0-8122-5A2777E61999}" type="parTrans" cxnId="{B88B2EDD-7713-400D-A7D5-C5D9AC2CC982}">
      <dgm:prSet/>
      <dgm:spPr/>
      <dgm:t>
        <a:bodyPr/>
        <a:lstStyle/>
        <a:p>
          <a:endParaRPr lang="zh-CN" altLang="en-US"/>
        </a:p>
      </dgm:t>
    </dgm:pt>
    <dgm:pt modelId="{D95F78F9-40C8-49C9-8B44-3A1FF5FB3C06}" type="sibTrans" cxnId="{B88B2EDD-7713-400D-A7D5-C5D9AC2CC982}">
      <dgm:prSet/>
      <dgm:spPr/>
      <dgm:t>
        <a:bodyPr/>
        <a:lstStyle/>
        <a:p>
          <a:endParaRPr lang="zh-CN" altLang="en-US"/>
        </a:p>
      </dgm:t>
    </dgm:pt>
    <dgm:pt modelId="{28EF2582-D597-451E-97C5-0F951664A649}" type="pres">
      <dgm:prSet presAssocID="{314A28CE-EB60-4BBF-A8D8-74034D21620D}" presName="cycle" presStyleCnt="0">
        <dgm:presLayoutVars>
          <dgm:chMax val="1"/>
          <dgm:dir/>
          <dgm:animLvl val="ctr"/>
          <dgm:resizeHandles val="exact"/>
        </dgm:presLayoutVars>
      </dgm:prSet>
      <dgm:spPr/>
    </dgm:pt>
    <dgm:pt modelId="{4795E9E5-2145-4A5B-8326-7829D6A7C116}" type="pres">
      <dgm:prSet presAssocID="{60D5B6BA-683E-4A54-8CDC-8AB97EDD4B6A}" presName="centerShape" presStyleLbl="node0" presStyleIdx="0" presStyleCnt="1"/>
      <dgm:spPr/>
    </dgm:pt>
    <dgm:pt modelId="{714E924F-4A4C-41A6-8C19-328B4CF74882}" type="pres">
      <dgm:prSet presAssocID="{C2E0889E-0F14-423F-AD49-25A9AF0AF6F5}" presName="parTrans" presStyleLbl="bgSibTrans2D1" presStyleIdx="0" presStyleCnt="8"/>
      <dgm:spPr/>
    </dgm:pt>
    <dgm:pt modelId="{37EC3F20-146E-4608-939E-6618EC7AC4C4}" type="pres">
      <dgm:prSet presAssocID="{DE9AD0BB-5365-48E3-9C34-2CE6C541BB8F}" presName="node" presStyleLbl="node1" presStyleIdx="0" presStyleCnt="8" custScaleX="104893" custScaleY="97760" custRadScaleRad="104119" custRadScaleInc="1700">
        <dgm:presLayoutVars>
          <dgm:bulletEnabled val="1"/>
        </dgm:presLayoutVars>
      </dgm:prSet>
      <dgm:spPr/>
    </dgm:pt>
    <dgm:pt modelId="{75446614-3461-43C1-BA85-3B6D6ED9F666}" type="pres">
      <dgm:prSet presAssocID="{A63A6952-D700-4BF0-84C3-4615EA972DB0}" presName="parTrans" presStyleLbl="bgSibTrans2D1" presStyleIdx="1" presStyleCnt="8"/>
      <dgm:spPr/>
    </dgm:pt>
    <dgm:pt modelId="{FECEBBFA-C13E-42C1-BC27-B1AD47147976}" type="pres">
      <dgm:prSet presAssocID="{F5317508-E28B-4DA9-8DBE-045C8630E83A}" presName="node" presStyleLbl="node1" presStyleIdx="1" presStyleCnt="8" custScaleX="108039" custScaleY="89914">
        <dgm:presLayoutVars>
          <dgm:bulletEnabled val="1"/>
        </dgm:presLayoutVars>
      </dgm:prSet>
      <dgm:spPr/>
    </dgm:pt>
    <dgm:pt modelId="{3D819898-B6FA-4AF3-87E2-1C92731CDE69}" type="pres">
      <dgm:prSet presAssocID="{C251A2CA-0AB4-41BD-8A6A-24DED64F6C73}" presName="parTrans" presStyleLbl="bgSibTrans2D1" presStyleIdx="2" presStyleCnt="8"/>
      <dgm:spPr/>
    </dgm:pt>
    <dgm:pt modelId="{138C0069-A8B4-4904-86E2-D943D39612B8}" type="pres">
      <dgm:prSet presAssocID="{F67932FE-97CF-4382-9F82-B86B0A664298}" presName="node" presStyleLbl="node1" presStyleIdx="2" presStyleCnt="8">
        <dgm:presLayoutVars>
          <dgm:bulletEnabled val="1"/>
        </dgm:presLayoutVars>
      </dgm:prSet>
      <dgm:spPr/>
    </dgm:pt>
    <dgm:pt modelId="{91D6DB44-BC0A-429F-BD41-ACF79C5210F2}" type="pres">
      <dgm:prSet presAssocID="{B2B70726-699F-42A0-8122-5A2777E61999}" presName="parTrans" presStyleLbl="bgSibTrans2D1" presStyleIdx="3" presStyleCnt="8"/>
      <dgm:spPr/>
    </dgm:pt>
    <dgm:pt modelId="{58C71333-2643-495B-AEFB-3B74929914EC}" type="pres">
      <dgm:prSet presAssocID="{42F4C7FA-E318-419B-A654-C45853174474}" presName="node" presStyleLbl="node1" presStyleIdx="3" presStyleCnt="8">
        <dgm:presLayoutVars>
          <dgm:bulletEnabled val="1"/>
        </dgm:presLayoutVars>
      </dgm:prSet>
      <dgm:spPr/>
    </dgm:pt>
    <dgm:pt modelId="{BE208248-FFB9-4E2E-BADC-B8847796E1CF}" type="pres">
      <dgm:prSet presAssocID="{DD8AD66A-7A45-4650-BC10-09F05F69307C}" presName="parTrans" presStyleLbl="bgSibTrans2D1" presStyleIdx="4" presStyleCnt="8"/>
      <dgm:spPr/>
    </dgm:pt>
    <dgm:pt modelId="{DA91721C-CC17-4583-AAD3-845BB3C9AEC1}" type="pres">
      <dgm:prSet presAssocID="{8BDD934F-AD41-414C-856E-119B502ECD60}" presName="node" presStyleLbl="node1" presStyleIdx="4" presStyleCnt="8">
        <dgm:presLayoutVars>
          <dgm:bulletEnabled val="1"/>
        </dgm:presLayoutVars>
      </dgm:prSet>
      <dgm:spPr/>
    </dgm:pt>
    <dgm:pt modelId="{85ADA8E9-A09D-4A58-B97E-9189918AFEAD}" type="pres">
      <dgm:prSet presAssocID="{356B2BC1-749A-4515-A930-4F6D5B6EEDA2}" presName="parTrans" presStyleLbl="bgSibTrans2D1" presStyleIdx="5" presStyleCnt="8"/>
      <dgm:spPr/>
    </dgm:pt>
    <dgm:pt modelId="{BB4CC8AC-B986-4D3F-8668-ADE8EE1136BA}" type="pres">
      <dgm:prSet presAssocID="{08AAE791-7DE2-44BC-94DA-024A6AE8B2C8}" presName="node" presStyleLbl="node1" presStyleIdx="5" presStyleCnt="8">
        <dgm:presLayoutVars>
          <dgm:bulletEnabled val="1"/>
        </dgm:presLayoutVars>
      </dgm:prSet>
      <dgm:spPr/>
    </dgm:pt>
    <dgm:pt modelId="{C681A6D4-693D-4719-AECD-9B61EC6CD07F}" type="pres">
      <dgm:prSet presAssocID="{7E263D0A-F608-4D69-927F-E9626DD4A3A1}" presName="parTrans" presStyleLbl="bgSibTrans2D1" presStyleIdx="6" presStyleCnt="8"/>
      <dgm:spPr/>
    </dgm:pt>
    <dgm:pt modelId="{E15AE0E4-5815-46C7-835C-53C6E3C0F3B1}" type="pres">
      <dgm:prSet presAssocID="{5C3DB04C-B741-4FA2-A44A-F91047E297D7}" presName="node" presStyleLbl="node1" presStyleIdx="6" presStyleCnt="8">
        <dgm:presLayoutVars>
          <dgm:bulletEnabled val="1"/>
        </dgm:presLayoutVars>
      </dgm:prSet>
      <dgm:spPr/>
    </dgm:pt>
    <dgm:pt modelId="{4643C767-5BFA-4CF4-A534-66F9B4AC988E}" type="pres">
      <dgm:prSet presAssocID="{FD8371C2-D8E5-4F7A-84F4-D6A43F5D68AE}" presName="parTrans" presStyleLbl="bgSibTrans2D1" presStyleIdx="7" presStyleCnt="8"/>
      <dgm:spPr/>
    </dgm:pt>
    <dgm:pt modelId="{528DAD18-A7F5-41BC-86E1-1F528F4CFF84}" type="pres">
      <dgm:prSet presAssocID="{50C11234-EDBD-46B2-84A9-06FF46069A6C}" presName="node" presStyleLbl="node1" presStyleIdx="7" presStyleCnt="8">
        <dgm:presLayoutVars>
          <dgm:bulletEnabled val="1"/>
        </dgm:presLayoutVars>
      </dgm:prSet>
      <dgm:spPr/>
    </dgm:pt>
  </dgm:ptLst>
  <dgm:cxnLst>
    <dgm:cxn modelId="{195C6703-6121-449D-8E97-9EF8A2A3489E}" type="presOf" srcId="{B2B70726-699F-42A0-8122-5A2777E61999}" destId="{91D6DB44-BC0A-429F-BD41-ACF79C5210F2}" srcOrd="0" destOrd="0" presId="urn:microsoft.com/office/officeart/2005/8/layout/radial4#1"/>
    <dgm:cxn modelId="{48CA9712-8E12-4EBF-B60C-EA46968D6B40}" type="presOf" srcId="{DE9AD0BB-5365-48E3-9C34-2CE6C541BB8F}" destId="{37EC3F20-146E-4608-939E-6618EC7AC4C4}" srcOrd="0" destOrd="0" presId="urn:microsoft.com/office/officeart/2005/8/layout/radial4#1"/>
    <dgm:cxn modelId="{8D9A0D19-32A2-4B32-B830-FA09F5AB607D}" type="presOf" srcId="{42F4C7FA-E318-419B-A654-C45853174474}" destId="{58C71333-2643-495B-AEFB-3B74929914EC}" srcOrd="0" destOrd="0" presId="urn:microsoft.com/office/officeart/2005/8/layout/radial4#1"/>
    <dgm:cxn modelId="{05600B1C-798C-4878-A761-BBC5AF68ABBD}" type="presOf" srcId="{50C11234-EDBD-46B2-84A9-06FF46069A6C}" destId="{528DAD18-A7F5-41BC-86E1-1F528F4CFF84}" srcOrd="0" destOrd="0" presId="urn:microsoft.com/office/officeart/2005/8/layout/radial4#1"/>
    <dgm:cxn modelId="{E1BE392F-F413-408B-8729-7BD904C92B77}" type="presOf" srcId="{A63A6952-D700-4BF0-84C3-4615EA972DB0}" destId="{75446614-3461-43C1-BA85-3B6D6ED9F666}" srcOrd="0" destOrd="0" presId="urn:microsoft.com/office/officeart/2005/8/layout/radial4#1"/>
    <dgm:cxn modelId="{6681AF5D-2A79-405A-83D4-10304D9FA593}" type="presOf" srcId="{356B2BC1-749A-4515-A930-4F6D5B6EEDA2}" destId="{85ADA8E9-A09D-4A58-B97E-9189918AFEAD}" srcOrd="0" destOrd="0" presId="urn:microsoft.com/office/officeart/2005/8/layout/radial4#1"/>
    <dgm:cxn modelId="{ADE69743-E691-4614-90FD-C32E28E820B1}" type="presOf" srcId="{F67932FE-97CF-4382-9F82-B86B0A664298}" destId="{138C0069-A8B4-4904-86E2-D943D39612B8}" srcOrd="0" destOrd="0" presId="urn:microsoft.com/office/officeart/2005/8/layout/radial4#1"/>
    <dgm:cxn modelId="{7B228A67-7AD7-4ABD-96A0-0B1D10FBCB03}" srcId="{60D5B6BA-683E-4A54-8CDC-8AB97EDD4B6A}" destId="{50C11234-EDBD-46B2-84A9-06FF46069A6C}" srcOrd="7" destOrd="0" parTransId="{FD8371C2-D8E5-4F7A-84F4-D6A43F5D68AE}" sibTransId="{D5492929-4492-49F6-91CD-777FCCE8B7C1}"/>
    <dgm:cxn modelId="{C75F346F-B6AB-4373-80EC-EE5FA0196C73}" type="presOf" srcId="{F5317508-E28B-4DA9-8DBE-045C8630E83A}" destId="{FECEBBFA-C13E-42C1-BC27-B1AD47147976}" srcOrd="0" destOrd="0" presId="urn:microsoft.com/office/officeart/2005/8/layout/radial4#1"/>
    <dgm:cxn modelId="{93B0EF7A-7547-4669-A80C-80586CFA1095}" srcId="{60D5B6BA-683E-4A54-8CDC-8AB97EDD4B6A}" destId="{F67932FE-97CF-4382-9F82-B86B0A664298}" srcOrd="2" destOrd="0" parTransId="{C251A2CA-0AB4-41BD-8A6A-24DED64F6C73}" sibTransId="{DA8C8B8A-0B4A-4CB4-9D8A-679F907D2C39}"/>
    <dgm:cxn modelId="{A859BD7B-C41C-4AEC-A8AA-97FFF820FD39}" type="presOf" srcId="{DD8AD66A-7A45-4650-BC10-09F05F69307C}" destId="{BE208248-FFB9-4E2E-BADC-B8847796E1CF}" srcOrd="0" destOrd="0" presId="urn:microsoft.com/office/officeart/2005/8/layout/radial4#1"/>
    <dgm:cxn modelId="{5B74667C-F681-4122-A688-F2812E788626}" type="presOf" srcId="{60D5B6BA-683E-4A54-8CDC-8AB97EDD4B6A}" destId="{4795E9E5-2145-4A5B-8326-7829D6A7C116}" srcOrd="0" destOrd="0" presId="urn:microsoft.com/office/officeart/2005/8/layout/radial4#1"/>
    <dgm:cxn modelId="{54782789-7B9B-4C65-9855-2A6506E8E28E}" srcId="{60D5B6BA-683E-4A54-8CDC-8AB97EDD4B6A}" destId="{DE9AD0BB-5365-48E3-9C34-2CE6C541BB8F}" srcOrd="0" destOrd="0" parTransId="{C2E0889E-0F14-423F-AD49-25A9AF0AF6F5}" sibTransId="{A4A2C612-FA35-48C8-9124-22E4671B8565}"/>
    <dgm:cxn modelId="{6F2E5689-C4AC-4209-B835-C1EDEB0F96D5}" type="presOf" srcId="{314A28CE-EB60-4BBF-A8D8-74034D21620D}" destId="{28EF2582-D597-451E-97C5-0F951664A649}" srcOrd="0" destOrd="0" presId="urn:microsoft.com/office/officeart/2005/8/layout/radial4#1"/>
    <dgm:cxn modelId="{3DF33493-E515-4979-955D-A401180DB0B1}" type="presOf" srcId="{7E263D0A-F608-4D69-927F-E9626DD4A3A1}" destId="{C681A6D4-693D-4719-AECD-9B61EC6CD07F}" srcOrd="0" destOrd="0" presId="urn:microsoft.com/office/officeart/2005/8/layout/radial4#1"/>
    <dgm:cxn modelId="{25DD3A9A-283B-411F-A344-5472AD8D5A34}" srcId="{60D5B6BA-683E-4A54-8CDC-8AB97EDD4B6A}" destId="{8BDD934F-AD41-414C-856E-119B502ECD60}" srcOrd="4" destOrd="0" parTransId="{DD8AD66A-7A45-4650-BC10-09F05F69307C}" sibTransId="{4E12DECA-6758-4B2D-927E-0E4C621A87A8}"/>
    <dgm:cxn modelId="{64C36C9D-677C-4E41-B25C-48E7F0164191}" type="presOf" srcId="{5C3DB04C-B741-4FA2-A44A-F91047E297D7}" destId="{E15AE0E4-5815-46C7-835C-53C6E3C0F3B1}" srcOrd="0" destOrd="0" presId="urn:microsoft.com/office/officeart/2005/8/layout/radial4#1"/>
    <dgm:cxn modelId="{676FDCA0-481A-47C6-97C1-E4CDE6FE0535}" srcId="{60D5B6BA-683E-4A54-8CDC-8AB97EDD4B6A}" destId="{F5317508-E28B-4DA9-8DBE-045C8630E83A}" srcOrd="1" destOrd="0" parTransId="{A63A6952-D700-4BF0-84C3-4615EA972DB0}" sibTransId="{1F0C300B-1210-49E5-A2FD-D673D3C57EBB}"/>
    <dgm:cxn modelId="{0D0BAAAB-E96C-4710-996D-F32303C1EF5D}" type="presOf" srcId="{8BDD934F-AD41-414C-856E-119B502ECD60}" destId="{DA91721C-CC17-4583-AAD3-845BB3C9AEC1}" srcOrd="0" destOrd="0" presId="urn:microsoft.com/office/officeart/2005/8/layout/radial4#1"/>
    <dgm:cxn modelId="{E92AB1AB-64D3-477F-A6CC-25910F9BFC8A}" type="presOf" srcId="{C251A2CA-0AB4-41BD-8A6A-24DED64F6C73}" destId="{3D819898-B6FA-4AF3-87E2-1C92731CDE69}" srcOrd="0" destOrd="0" presId="urn:microsoft.com/office/officeart/2005/8/layout/radial4#1"/>
    <dgm:cxn modelId="{FEB944BE-3AB2-40A5-B85A-80A481D8B6CC}" srcId="{60D5B6BA-683E-4A54-8CDC-8AB97EDD4B6A}" destId="{5C3DB04C-B741-4FA2-A44A-F91047E297D7}" srcOrd="6" destOrd="0" parTransId="{7E263D0A-F608-4D69-927F-E9626DD4A3A1}" sibTransId="{78A9EEA4-4045-4C16-821B-9D7AD4693FCD}"/>
    <dgm:cxn modelId="{1BC8AFC0-9347-4D52-B804-C426B553C0E8}" type="presOf" srcId="{FD8371C2-D8E5-4F7A-84F4-D6A43F5D68AE}" destId="{4643C767-5BFA-4CF4-A534-66F9B4AC988E}" srcOrd="0" destOrd="0" presId="urn:microsoft.com/office/officeart/2005/8/layout/radial4#1"/>
    <dgm:cxn modelId="{CB9443D7-278B-4736-860A-6C4A37915690}" type="presOf" srcId="{08AAE791-7DE2-44BC-94DA-024A6AE8B2C8}" destId="{BB4CC8AC-B986-4D3F-8668-ADE8EE1136BA}" srcOrd="0" destOrd="0" presId="urn:microsoft.com/office/officeart/2005/8/layout/radial4#1"/>
    <dgm:cxn modelId="{7D92A4DA-52C6-427A-84AC-79716DD66EF0}" srcId="{60D5B6BA-683E-4A54-8CDC-8AB97EDD4B6A}" destId="{08AAE791-7DE2-44BC-94DA-024A6AE8B2C8}" srcOrd="5" destOrd="0" parTransId="{356B2BC1-749A-4515-A930-4F6D5B6EEDA2}" sibTransId="{FD6FACF2-7169-4DE9-A674-62CF500BD588}"/>
    <dgm:cxn modelId="{8AE0C0DC-BE1B-4C8B-A3E6-EDE8F675B78B}" type="presOf" srcId="{C2E0889E-0F14-423F-AD49-25A9AF0AF6F5}" destId="{714E924F-4A4C-41A6-8C19-328B4CF74882}" srcOrd="0" destOrd="0" presId="urn:microsoft.com/office/officeart/2005/8/layout/radial4#1"/>
    <dgm:cxn modelId="{B88B2EDD-7713-400D-A7D5-C5D9AC2CC982}" srcId="{60D5B6BA-683E-4A54-8CDC-8AB97EDD4B6A}" destId="{42F4C7FA-E318-419B-A654-C45853174474}" srcOrd="3" destOrd="0" parTransId="{B2B70726-699F-42A0-8122-5A2777E61999}" sibTransId="{D95F78F9-40C8-49C9-8B44-3A1FF5FB3C06}"/>
    <dgm:cxn modelId="{01B0C6EE-61AF-4812-90B7-FCAF04ABB2BE}" srcId="{314A28CE-EB60-4BBF-A8D8-74034D21620D}" destId="{60D5B6BA-683E-4A54-8CDC-8AB97EDD4B6A}" srcOrd="0" destOrd="0" parTransId="{BD4E15E3-4723-4711-B1CE-D28D06AED572}" sibTransId="{83B288A0-445D-43C8-8B9A-46B8FAB637BA}"/>
    <dgm:cxn modelId="{DA5C4AAD-6B1D-4B9E-B241-A2527B143AE1}" type="presParOf" srcId="{28EF2582-D597-451E-97C5-0F951664A649}" destId="{4795E9E5-2145-4A5B-8326-7829D6A7C116}" srcOrd="0" destOrd="0" presId="urn:microsoft.com/office/officeart/2005/8/layout/radial4#1"/>
    <dgm:cxn modelId="{018DE180-C97F-477B-B834-0A932167318E}" type="presParOf" srcId="{28EF2582-D597-451E-97C5-0F951664A649}" destId="{714E924F-4A4C-41A6-8C19-328B4CF74882}" srcOrd="1" destOrd="0" presId="urn:microsoft.com/office/officeart/2005/8/layout/radial4#1"/>
    <dgm:cxn modelId="{FC7A5501-7890-419A-A536-618EB61677E0}" type="presParOf" srcId="{28EF2582-D597-451E-97C5-0F951664A649}" destId="{37EC3F20-146E-4608-939E-6618EC7AC4C4}" srcOrd="2" destOrd="0" presId="urn:microsoft.com/office/officeart/2005/8/layout/radial4#1"/>
    <dgm:cxn modelId="{0B218959-D1BA-4494-A5B4-7DFCD30515D9}" type="presParOf" srcId="{28EF2582-D597-451E-97C5-0F951664A649}" destId="{75446614-3461-43C1-BA85-3B6D6ED9F666}" srcOrd="3" destOrd="0" presId="urn:microsoft.com/office/officeart/2005/8/layout/radial4#1"/>
    <dgm:cxn modelId="{1EE7B8D6-59F5-45C2-978D-8B5B29C02A7E}" type="presParOf" srcId="{28EF2582-D597-451E-97C5-0F951664A649}" destId="{FECEBBFA-C13E-42C1-BC27-B1AD47147976}" srcOrd="4" destOrd="0" presId="urn:microsoft.com/office/officeart/2005/8/layout/radial4#1"/>
    <dgm:cxn modelId="{918F07D3-5E4A-497E-9734-0D3B1EC96BDA}" type="presParOf" srcId="{28EF2582-D597-451E-97C5-0F951664A649}" destId="{3D819898-B6FA-4AF3-87E2-1C92731CDE69}" srcOrd="5" destOrd="0" presId="urn:microsoft.com/office/officeart/2005/8/layout/radial4#1"/>
    <dgm:cxn modelId="{CB20DAEA-57A8-4C7A-9B69-8773FC2BC141}" type="presParOf" srcId="{28EF2582-D597-451E-97C5-0F951664A649}" destId="{138C0069-A8B4-4904-86E2-D943D39612B8}" srcOrd="6" destOrd="0" presId="urn:microsoft.com/office/officeart/2005/8/layout/radial4#1"/>
    <dgm:cxn modelId="{A2B13937-6DF6-477A-BF6F-81FA6C27D7E9}" type="presParOf" srcId="{28EF2582-D597-451E-97C5-0F951664A649}" destId="{91D6DB44-BC0A-429F-BD41-ACF79C5210F2}" srcOrd="7" destOrd="0" presId="urn:microsoft.com/office/officeart/2005/8/layout/radial4#1"/>
    <dgm:cxn modelId="{16541234-ACC0-4A92-B7E5-E68E91E5881A}" type="presParOf" srcId="{28EF2582-D597-451E-97C5-0F951664A649}" destId="{58C71333-2643-495B-AEFB-3B74929914EC}" srcOrd="8" destOrd="0" presId="urn:microsoft.com/office/officeart/2005/8/layout/radial4#1"/>
    <dgm:cxn modelId="{890C6CCA-0420-4A66-8248-E95627D669F2}" type="presParOf" srcId="{28EF2582-D597-451E-97C5-0F951664A649}" destId="{BE208248-FFB9-4E2E-BADC-B8847796E1CF}" srcOrd="9" destOrd="0" presId="urn:microsoft.com/office/officeart/2005/8/layout/radial4#1"/>
    <dgm:cxn modelId="{7D81D3FB-43DE-4F65-AC2E-66F0BF1B58BE}" type="presParOf" srcId="{28EF2582-D597-451E-97C5-0F951664A649}" destId="{DA91721C-CC17-4583-AAD3-845BB3C9AEC1}" srcOrd="10" destOrd="0" presId="urn:microsoft.com/office/officeart/2005/8/layout/radial4#1"/>
    <dgm:cxn modelId="{D342798B-CF48-4608-B873-3089DF59011A}" type="presParOf" srcId="{28EF2582-D597-451E-97C5-0F951664A649}" destId="{85ADA8E9-A09D-4A58-B97E-9189918AFEAD}" srcOrd="11" destOrd="0" presId="urn:microsoft.com/office/officeart/2005/8/layout/radial4#1"/>
    <dgm:cxn modelId="{7C10EDAD-1EF7-4FE6-BCD6-4F6DAC0FDF1C}" type="presParOf" srcId="{28EF2582-D597-451E-97C5-0F951664A649}" destId="{BB4CC8AC-B986-4D3F-8668-ADE8EE1136BA}" srcOrd="12" destOrd="0" presId="urn:microsoft.com/office/officeart/2005/8/layout/radial4#1"/>
    <dgm:cxn modelId="{2F29CFB5-F056-40C2-BE44-F5908D78934C}" type="presParOf" srcId="{28EF2582-D597-451E-97C5-0F951664A649}" destId="{C681A6D4-693D-4719-AECD-9B61EC6CD07F}" srcOrd="13" destOrd="0" presId="urn:microsoft.com/office/officeart/2005/8/layout/radial4#1"/>
    <dgm:cxn modelId="{3D53CA2C-9E70-4A46-91FE-553EC7AD758A}" type="presParOf" srcId="{28EF2582-D597-451E-97C5-0F951664A649}" destId="{E15AE0E4-5815-46C7-835C-53C6E3C0F3B1}" srcOrd="14" destOrd="0" presId="urn:microsoft.com/office/officeart/2005/8/layout/radial4#1"/>
    <dgm:cxn modelId="{5519CCB1-2138-4928-A1DA-7B25250B12B8}" type="presParOf" srcId="{28EF2582-D597-451E-97C5-0F951664A649}" destId="{4643C767-5BFA-4CF4-A534-66F9B4AC988E}" srcOrd="15" destOrd="0" presId="urn:microsoft.com/office/officeart/2005/8/layout/radial4#1"/>
    <dgm:cxn modelId="{A75B2496-016F-48D0-958D-D771F09CE6F0}" type="presParOf" srcId="{28EF2582-D597-451E-97C5-0F951664A649}" destId="{528DAD18-A7F5-41BC-86E1-1F528F4CFF84}" srcOrd="16" destOrd="0" presId="urn:microsoft.com/office/officeart/2005/8/layout/radial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5E9E5-2145-4A5B-8326-7829D6A7C116}">
      <dsp:nvSpPr>
        <dsp:cNvPr id="0" name=""/>
        <dsp:cNvSpPr/>
      </dsp:nvSpPr>
      <dsp:spPr>
        <a:xfrm>
          <a:off x="2751118" y="3039765"/>
          <a:ext cx="1557773" cy="1557773"/>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altLang="zh-CN" sz="2200" b="1" kern="1200" dirty="0">
              <a:solidFill>
                <a:schemeClr val="tx1"/>
              </a:solidFill>
            </a:rPr>
            <a:t>Phobia</a:t>
          </a:r>
          <a:endParaRPr lang="zh-CN" altLang="en-US" sz="2200" b="1" kern="1200" dirty="0">
            <a:solidFill>
              <a:schemeClr val="tx1"/>
            </a:solidFill>
          </a:endParaRPr>
        </a:p>
      </dsp:txBody>
      <dsp:txXfrm>
        <a:off x="2979249" y="3267896"/>
        <a:ext cx="1101511" cy="1101511"/>
      </dsp:txXfrm>
    </dsp:sp>
    <dsp:sp modelId="{714E924F-4A4C-41A6-8C19-328B4CF74882}">
      <dsp:nvSpPr>
        <dsp:cNvPr id="0" name=""/>
        <dsp:cNvSpPr/>
      </dsp:nvSpPr>
      <dsp:spPr>
        <a:xfrm rot="10823895">
          <a:off x="561356" y="3583226"/>
          <a:ext cx="2069368" cy="44396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EC3F20-146E-4608-939E-6618EC7AC4C4}">
      <dsp:nvSpPr>
        <dsp:cNvPr id="0" name=""/>
        <dsp:cNvSpPr/>
      </dsp:nvSpPr>
      <dsp:spPr>
        <a:xfrm>
          <a:off x="-10516" y="3371611"/>
          <a:ext cx="1143796" cy="852812"/>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Breathlessness</a:t>
          </a:r>
          <a:endParaRPr lang="zh-CN" altLang="en-US" sz="1600" kern="1200" dirty="0"/>
        </a:p>
      </dsp:txBody>
      <dsp:txXfrm>
        <a:off x="14462" y="3396589"/>
        <a:ext cx="1093840" cy="802856"/>
      </dsp:txXfrm>
    </dsp:sp>
    <dsp:sp modelId="{75446614-3461-43C1-BA85-3B6D6ED9F666}">
      <dsp:nvSpPr>
        <dsp:cNvPr id="0" name=""/>
        <dsp:cNvSpPr/>
      </dsp:nvSpPr>
      <dsp:spPr>
        <a:xfrm rot="12342857">
          <a:off x="752905" y="2757549"/>
          <a:ext cx="2069300" cy="44396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CEBBFA-C13E-42C1-BC27-B1AD47147976}">
      <dsp:nvSpPr>
        <dsp:cNvPr id="0" name=""/>
        <dsp:cNvSpPr/>
      </dsp:nvSpPr>
      <dsp:spPr>
        <a:xfrm>
          <a:off x="266317" y="2138430"/>
          <a:ext cx="1178101" cy="784367"/>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solidFill>
                <a:srgbClr val="FFFFFF"/>
              </a:solidFill>
              <a:latin typeface="思源宋体 CN Light"/>
              <a:ea typeface="思源黑体 CN Light"/>
              <a:cs typeface="+mn-cs"/>
            </a:rPr>
            <a:t>Dizziness</a:t>
          </a:r>
          <a:endParaRPr lang="zh-CN" altLang="en-US" sz="1600" kern="1200" dirty="0">
            <a:solidFill>
              <a:srgbClr val="FFFFFF"/>
            </a:solidFill>
            <a:latin typeface="思源宋体 CN Light"/>
            <a:ea typeface="思源黑体 CN Light"/>
            <a:cs typeface="+mn-cs"/>
          </a:endParaRPr>
        </a:p>
      </dsp:txBody>
      <dsp:txXfrm>
        <a:off x="289290" y="2161403"/>
        <a:ext cx="1132155" cy="738421"/>
      </dsp:txXfrm>
    </dsp:sp>
    <dsp:sp modelId="{3D819898-B6FA-4AF3-87E2-1C92731CDE69}">
      <dsp:nvSpPr>
        <dsp:cNvPr id="0" name=""/>
        <dsp:cNvSpPr/>
      </dsp:nvSpPr>
      <dsp:spPr>
        <a:xfrm rot="13885714">
          <a:off x="1289542" y="2084628"/>
          <a:ext cx="2069300" cy="44396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8C0069-A8B4-4904-86E2-D943D39612B8}">
      <dsp:nvSpPr>
        <dsp:cNvPr id="0" name=""/>
        <dsp:cNvSpPr/>
      </dsp:nvSpPr>
      <dsp:spPr>
        <a:xfrm>
          <a:off x="1133878" y="1061512"/>
          <a:ext cx="1090441" cy="872352"/>
        </a:xfrm>
        <a:prstGeom prst="roundRect">
          <a:avLst>
            <a:gd name="adj" fmla="val 10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Trembling</a:t>
          </a:r>
          <a:endParaRPr lang="zh-CN" altLang="en-US" sz="1600" kern="1200" dirty="0"/>
        </a:p>
      </dsp:txBody>
      <dsp:txXfrm>
        <a:off x="1159428" y="1087062"/>
        <a:ext cx="1039341" cy="821252"/>
      </dsp:txXfrm>
    </dsp:sp>
    <dsp:sp modelId="{91D6DB44-BC0A-429F-BD41-ACF79C5210F2}">
      <dsp:nvSpPr>
        <dsp:cNvPr id="0" name=""/>
        <dsp:cNvSpPr/>
      </dsp:nvSpPr>
      <dsp:spPr>
        <a:xfrm rot="15428571">
          <a:off x="2065005" y="1711185"/>
          <a:ext cx="2069300" cy="44396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C71333-2643-495B-AEFB-3B74929914EC}">
      <dsp:nvSpPr>
        <dsp:cNvPr id="0" name=""/>
        <dsp:cNvSpPr/>
      </dsp:nvSpPr>
      <dsp:spPr>
        <a:xfrm>
          <a:off x="2324203" y="488281"/>
          <a:ext cx="1090441" cy="872352"/>
        </a:xfrm>
        <a:prstGeom prst="roundRect">
          <a:avLst>
            <a:gd name="adj" fmla="val 10000"/>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Heartbeat</a:t>
          </a:r>
          <a:endParaRPr lang="zh-CN" altLang="en-US" sz="1600" kern="1200" dirty="0"/>
        </a:p>
      </dsp:txBody>
      <dsp:txXfrm>
        <a:off x="2349753" y="513831"/>
        <a:ext cx="1039341" cy="821252"/>
      </dsp:txXfrm>
    </dsp:sp>
    <dsp:sp modelId="{BE208248-FFB9-4E2E-BADC-B8847796E1CF}">
      <dsp:nvSpPr>
        <dsp:cNvPr id="0" name=""/>
        <dsp:cNvSpPr/>
      </dsp:nvSpPr>
      <dsp:spPr>
        <a:xfrm rot="16971429">
          <a:off x="2925703" y="1711185"/>
          <a:ext cx="2069300" cy="44396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91721C-CC17-4583-AAD3-845BB3C9AEC1}">
      <dsp:nvSpPr>
        <dsp:cNvPr id="0" name=""/>
        <dsp:cNvSpPr/>
      </dsp:nvSpPr>
      <dsp:spPr>
        <a:xfrm>
          <a:off x="3645364" y="488281"/>
          <a:ext cx="1090441" cy="872352"/>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Nausea</a:t>
          </a:r>
          <a:endParaRPr lang="zh-CN" altLang="en-US" sz="1600" kern="1200" dirty="0"/>
        </a:p>
      </dsp:txBody>
      <dsp:txXfrm>
        <a:off x="3670914" y="513831"/>
        <a:ext cx="1039341" cy="821252"/>
      </dsp:txXfrm>
    </dsp:sp>
    <dsp:sp modelId="{85ADA8E9-A09D-4A58-B97E-9189918AFEAD}">
      <dsp:nvSpPr>
        <dsp:cNvPr id="0" name=""/>
        <dsp:cNvSpPr/>
      </dsp:nvSpPr>
      <dsp:spPr>
        <a:xfrm rot="18514286">
          <a:off x="3701166" y="2084628"/>
          <a:ext cx="2069300" cy="44396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4CC8AC-B986-4D3F-8668-ADE8EE1136BA}">
      <dsp:nvSpPr>
        <dsp:cNvPr id="0" name=""/>
        <dsp:cNvSpPr/>
      </dsp:nvSpPr>
      <dsp:spPr>
        <a:xfrm>
          <a:off x="4835690" y="1061512"/>
          <a:ext cx="1090441" cy="872352"/>
        </a:xfrm>
        <a:prstGeom prst="roundRect">
          <a:avLst>
            <a:gd name="adj" fmla="val 10000"/>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Fear of dying</a:t>
          </a:r>
          <a:endParaRPr lang="zh-CN" altLang="en-US" sz="1600" kern="1200" dirty="0"/>
        </a:p>
      </dsp:txBody>
      <dsp:txXfrm>
        <a:off x="4861240" y="1087062"/>
        <a:ext cx="1039341" cy="821252"/>
      </dsp:txXfrm>
    </dsp:sp>
    <dsp:sp modelId="{C681A6D4-693D-4719-AECD-9B61EC6CD07F}">
      <dsp:nvSpPr>
        <dsp:cNvPr id="0" name=""/>
        <dsp:cNvSpPr/>
      </dsp:nvSpPr>
      <dsp:spPr>
        <a:xfrm rot="20057143">
          <a:off x="4237803" y="2757549"/>
          <a:ext cx="2069300" cy="44396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AE0E4-5815-46C7-835C-53C6E3C0F3B1}">
      <dsp:nvSpPr>
        <dsp:cNvPr id="0" name=""/>
        <dsp:cNvSpPr/>
      </dsp:nvSpPr>
      <dsp:spPr>
        <a:xfrm>
          <a:off x="5659421" y="2094437"/>
          <a:ext cx="1090441" cy="872352"/>
        </a:xfrm>
        <a:prstGeom prst="roundRect">
          <a:avLst>
            <a:gd name="adj" fmla="val 10000"/>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A sense of unreality</a:t>
          </a:r>
          <a:endParaRPr lang="zh-CN" altLang="en-US" sz="1600" kern="1200" dirty="0"/>
        </a:p>
      </dsp:txBody>
      <dsp:txXfrm>
        <a:off x="5684971" y="2119987"/>
        <a:ext cx="1039341" cy="821252"/>
      </dsp:txXfrm>
    </dsp:sp>
    <dsp:sp modelId="{4643C767-5BFA-4CF4-A534-66F9B4AC988E}">
      <dsp:nvSpPr>
        <dsp:cNvPr id="0" name=""/>
        <dsp:cNvSpPr/>
      </dsp:nvSpPr>
      <dsp:spPr>
        <a:xfrm>
          <a:off x="4429326" y="3596668"/>
          <a:ext cx="2069300" cy="44396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8DAD18-A7F5-41BC-86E1-1F528F4CFF84}">
      <dsp:nvSpPr>
        <dsp:cNvPr id="0" name=""/>
        <dsp:cNvSpPr/>
      </dsp:nvSpPr>
      <dsp:spPr>
        <a:xfrm>
          <a:off x="5953407" y="3382475"/>
          <a:ext cx="1090441" cy="872352"/>
        </a:xfrm>
        <a:prstGeom prst="roundRect">
          <a:avLst>
            <a:gd name="adj" fmla="val 10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a:t>
          </a:r>
          <a:endParaRPr lang="zh-CN" altLang="en-US" sz="1600" kern="1200" dirty="0"/>
        </a:p>
      </dsp:txBody>
      <dsp:txXfrm>
        <a:off x="5978957" y="3408025"/>
        <a:ext cx="1039341" cy="821252"/>
      </dsp:txXfrm>
    </dsp:sp>
  </dsp:spTree>
</dsp:drawing>
</file>

<file path=ppt/diagrams/layout1.xml><?xml version="1.0" encoding="utf-8"?>
<dgm:layoutDef xmlns:dgm="http://schemas.openxmlformats.org/drawingml/2006/diagram" xmlns:a="http://schemas.openxmlformats.org/drawingml/2006/main" uniqueId="urn:microsoft.com/office/officeart/2005/8/layout/radial4#1">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E2717-F34B-4A63-8DA6-DF43AD46F0E6}" type="datetimeFigureOut">
              <a:rPr lang="zh-CN" altLang="en-US" smtClean="0"/>
              <a:t>2020/11/19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66EBC-F15E-4E3A-8BCF-C04D4C8045E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46" name="图片 45" descr="图片包含 树, 户外, 天空, 雪花&#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2970" b="12657"/>
          <a:stretch>
            <a:fillRect/>
          </a:stretch>
        </p:blipFill>
        <p:spPr>
          <a:xfrm>
            <a:off x="0" y="0"/>
            <a:ext cx="12192000" cy="6858000"/>
          </a:xfrm>
          <a:prstGeom prst="rect">
            <a:avLst/>
          </a:prstGeom>
        </p:spPr>
      </p:pic>
      <p:sp>
        <p:nvSpPr>
          <p:cNvPr id="47" name="矩形 46"/>
          <p:cNvSpPr/>
          <p:nvPr userDrawn="1"/>
        </p:nvSpPr>
        <p:spPr>
          <a:xfrm>
            <a:off x="-1" y="-6546"/>
            <a:ext cx="12192000" cy="6864546"/>
          </a:xfrm>
          <a:prstGeom prst="rect">
            <a:avLst/>
          </a:prstGeom>
          <a:gradFill flip="none" rotWithShape="1">
            <a:gsLst>
              <a:gs pos="80000">
                <a:srgbClr val="FFFFFF">
                  <a:alpha val="94000"/>
                </a:srgbClr>
              </a:gs>
              <a:gs pos="60000">
                <a:srgbClr val="FFFFFF">
                  <a:alpha val="91000"/>
                </a:srgbClr>
              </a:gs>
              <a:gs pos="40000">
                <a:srgbClr val="FFFFFF">
                  <a:alpha val="81000"/>
                </a:srgbClr>
              </a:gs>
              <a:gs pos="20000">
                <a:srgbClr val="FFFFFF">
                  <a:alpha val="71000"/>
                </a:srgbClr>
              </a:gs>
              <a:gs pos="0">
                <a:schemeClr val="bg1">
                  <a:lumMod val="91000"/>
                  <a:lumOff val="9000"/>
                  <a:alpha val="41000"/>
                </a:schemeClr>
              </a:gs>
              <a:gs pos="100000">
                <a:schemeClr val="bg1">
                  <a:lumMod val="91000"/>
                  <a:lumOff val="9000"/>
                  <a:alpha val="97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8" name="íśļîde"/>
          <p:cNvSpPr/>
          <p:nvPr userDrawn="1"/>
        </p:nvSpPr>
        <p:spPr bwMode="auto">
          <a:xfrm>
            <a:off x="-2881763" y="-11117306"/>
            <a:ext cx="17963012" cy="17975306"/>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solidFill>
            <a:schemeClr val="bg1">
              <a:alpha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24" name="标题 23"/>
          <p:cNvSpPr>
            <a:spLocks noGrp="1"/>
          </p:cNvSpPr>
          <p:nvPr>
            <p:ph type="title" hasCustomPrompt="1"/>
          </p:nvPr>
        </p:nvSpPr>
        <p:spPr>
          <a:xfrm>
            <a:off x="1684315" y="2730016"/>
            <a:ext cx="8815648" cy="1006429"/>
          </a:xfrm>
          <a:noFill/>
        </p:spPr>
        <p:txBody>
          <a:bodyPr wrap="square" rtlCol="0">
            <a:spAutoFit/>
          </a:bodyPr>
          <a:lstStyle>
            <a:lvl1pPr algn="ctr">
              <a:defRPr lang="zh-CN" altLang="en-US" sz="6600">
                <a:solidFill>
                  <a:schemeClr val="accent1">
                    <a:lumMod val="90000"/>
                    <a:lumOff val="10000"/>
                  </a:schemeClr>
                </a:solidFill>
                <a:latin typeface="思源宋体 CN Heavy" panose="02020900000000000000" pitchFamily="18" charset="-122"/>
                <a:ea typeface="思源宋体 CN Heavy" panose="02020900000000000000" pitchFamily="18" charset="-122"/>
                <a:cs typeface="+mn-cs"/>
              </a:defRPr>
            </a:lvl1pPr>
          </a:lstStyle>
          <a:p>
            <a:pPr marL="0" lvl="0" algn="ctr"/>
            <a:r>
              <a:rPr lang="zh-CN" altLang="en-US" dirty="0"/>
              <a:t>东北大学印象东大模板</a:t>
            </a:r>
          </a:p>
        </p:txBody>
      </p:sp>
      <p:sp>
        <p:nvSpPr>
          <p:cNvPr id="26" name="文本占位符 25"/>
          <p:cNvSpPr>
            <a:spLocks noGrp="1"/>
          </p:cNvSpPr>
          <p:nvPr>
            <p:ph type="body" sz="quarter" idx="10" hasCustomPrompt="1"/>
          </p:nvPr>
        </p:nvSpPr>
        <p:spPr>
          <a:xfrm>
            <a:off x="4820785" y="4306661"/>
            <a:ext cx="2557916" cy="423321"/>
          </a:xfrm>
          <a:noFill/>
        </p:spPr>
        <p:txBody>
          <a:bodyPr wrap="square" rtlCol="0">
            <a:spAutoFit/>
          </a:bodyPr>
          <a:lstStyle>
            <a:lvl1pPr marL="0" indent="0" algn="ctr">
              <a:lnSpc>
                <a:spcPct val="100000"/>
              </a:lnSpc>
              <a:buFont typeface="Arial" panose="020B0604020202020204" pitchFamily="34" charset="0"/>
              <a:buNone/>
              <a:defRPr lang="zh-CN" altLang="en-US" sz="1600" smtClean="0">
                <a:solidFill>
                  <a:schemeClr val="accent1">
                    <a:lumMod val="90000"/>
                    <a:lumOff val="10000"/>
                  </a:schemeClr>
                </a:solidFill>
                <a:latin typeface="思源黑体 CN Light" panose="020B0300000000000000" pitchFamily="34" charset="-122"/>
                <a:ea typeface="思源黑体 CN Light" panose="020B0300000000000000" pitchFamily="34" charset="-122"/>
              </a:defRPr>
            </a:lvl1pPr>
            <a:lvl2pPr marL="228600" indent="0">
              <a:buNone/>
              <a:defRPr lang="zh-CN" altLang="en-US" sz="1800" smtClean="0"/>
            </a:lvl2pPr>
            <a:lvl3pPr marL="685800" indent="0">
              <a:buNone/>
              <a:defRPr lang="zh-CN" altLang="en-US" sz="1800" smtClean="0"/>
            </a:lvl3pPr>
            <a:lvl4pPr marL="1143000" indent="0">
              <a:buNone/>
              <a:defRPr lang="zh-CN" altLang="en-US" smtClean="0"/>
            </a:lvl4pPr>
            <a:lvl5pPr marL="1600200" indent="0">
              <a:buNone/>
              <a:defRPr lang="zh-CN" altLang="en-US"/>
            </a:lvl5pPr>
          </a:lstStyle>
          <a:p>
            <a:pPr marL="0" lvl="0" algn="ctr">
              <a:lnSpc>
                <a:spcPct val="150000"/>
              </a:lnSpc>
            </a:pPr>
            <a:r>
              <a:rPr lang="zh-CN" altLang="en-US" dirty="0"/>
              <a:t>这里输入汇报人和日期</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多图排版2">
    <p:spTree>
      <p:nvGrpSpPr>
        <p:cNvPr id="1" name=""/>
        <p:cNvGrpSpPr/>
        <p:nvPr/>
      </p:nvGrpSpPr>
      <p:grpSpPr>
        <a:xfrm>
          <a:off x="0" y="0"/>
          <a:ext cx="0" cy="0"/>
          <a:chOff x="0" y="0"/>
          <a:chExt cx="0" cy="0"/>
        </a:xfrm>
      </p:grpSpPr>
      <p:pic>
        <p:nvPicPr>
          <p:cNvPr id="9" name="图片 8"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b="9828"/>
          <a:stretch>
            <a:fillRect/>
          </a:stretch>
        </p:blipFill>
        <p:spPr>
          <a:xfrm>
            <a:off x="0" y="0"/>
            <a:ext cx="12215220" cy="6858000"/>
          </a:xfrm>
          <a:prstGeom prst="rect">
            <a:avLst/>
          </a:prstGeom>
        </p:spPr>
      </p:pic>
      <p:sp>
        <p:nvSpPr>
          <p:cNvPr id="10" name="矩形 9"/>
          <p:cNvSpPr/>
          <p:nvPr userDrawn="1"/>
        </p:nvSpPr>
        <p:spPr>
          <a:xfrm flipH="1">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2" name="图片占位符 11"/>
          <p:cNvSpPr>
            <a:spLocks noGrp="1"/>
          </p:cNvSpPr>
          <p:nvPr>
            <p:ph type="pic" sz="quarter" idx="10" hasCustomPrompt="1"/>
          </p:nvPr>
        </p:nvSpPr>
        <p:spPr>
          <a:xfrm>
            <a:off x="606492" y="1371600"/>
            <a:ext cx="2282758" cy="2641600"/>
          </a:xfrm>
        </p:spPr>
        <p:txBody>
          <a:bodyPr/>
          <a:lstStyle>
            <a:lvl1pPr marL="0" indent="0" algn="ctr">
              <a:buNone/>
              <a:defRPr/>
            </a:lvl1pPr>
          </a:lstStyle>
          <a:p>
            <a:r>
              <a:rPr lang="zh-CN" altLang="en-US" dirty="0"/>
              <a:t>点击图标插入你的图片</a:t>
            </a:r>
          </a:p>
        </p:txBody>
      </p:sp>
      <p:sp>
        <p:nvSpPr>
          <p:cNvPr id="16" name="图片占位符 11"/>
          <p:cNvSpPr>
            <a:spLocks noGrp="1"/>
          </p:cNvSpPr>
          <p:nvPr>
            <p:ph type="pic" sz="quarter" idx="11" hasCustomPrompt="1"/>
          </p:nvPr>
        </p:nvSpPr>
        <p:spPr>
          <a:xfrm>
            <a:off x="3469039" y="1371600"/>
            <a:ext cx="2282758" cy="2641600"/>
          </a:xfrm>
        </p:spPr>
        <p:txBody>
          <a:bodyPr/>
          <a:lstStyle>
            <a:lvl1pPr marL="0" indent="0" algn="ctr">
              <a:buNone/>
              <a:defRPr/>
            </a:lvl1pPr>
          </a:lstStyle>
          <a:p>
            <a:r>
              <a:rPr lang="zh-CN" altLang="en-US" dirty="0"/>
              <a:t>点击图标插入你的图片</a:t>
            </a:r>
          </a:p>
        </p:txBody>
      </p:sp>
      <p:sp>
        <p:nvSpPr>
          <p:cNvPr id="20" name="图片占位符 11"/>
          <p:cNvSpPr>
            <a:spLocks noGrp="1"/>
          </p:cNvSpPr>
          <p:nvPr>
            <p:ph type="pic" sz="quarter" idx="12" hasCustomPrompt="1"/>
          </p:nvPr>
        </p:nvSpPr>
        <p:spPr>
          <a:xfrm>
            <a:off x="6331586" y="1371600"/>
            <a:ext cx="2282758" cy="2641600"/>
          </a:xfrm>
        </p:spPr>
        <p:txBody>
          <a:bodyPr/>
          <a:lstStyle>
            <a:lvl1pPr marL="0" indent="0" algn="ctr">
              <a:buNone/>
              <a:defRPr/>
            </a:lvl1pPr>
          </a:lstStyle>
          <a:p>
            <a:r>
              <a:rPr lang="zh-CN" altLang="en-US" dirty="0"/>
              <a:t>点击图标插入你的图片</a:t>
            </a:r>
          </a:p>
        </p:txBody>
      </p:sp>
      <p:sp>
        <p:nvSpPr>
          <p:cNvPr id="24" name="图片占位符 11"/>
          <p:cNvSpPr>
            <a:spLocks noGrp="1"/>
          </p:cNvSpPr>
          <p:nvPr>
            <p:ph type="pic" sz="quarter" idx="13" hasCustomPrompt="1"/>
          </p:nvPr>
        </p:nvSpPr>
        <p:spPr>
          <a:xfrm>
            <a:off x="9194134" y="1371600"/>
            <a:ext cx="2282758" cy="2641600"/>
          </a:xfrm>
        </p:spPr>
        <p:txBody>
          <a:bodyPr/>
          <a:lstStyle>
            <a:lvl1pPr marL="0" indent="0" algn="ctr">
              <a:buNone/>
              <a:defRPr/>
            </a:lvl1pPr>
          </a:lstStyle>
          <a:p>
            <a:r>
              <a:rPr lang="zh-CN" altLang="en-US" dirty="0"/>
              <a:t>点击图标插入你的图片</a:t>
            </a:r>
          </a:p>
        </p:txBody>
      </p:sp>
      <p:sp>
        <p:nvSpPr>
          <p:cNvPr id="35" name="标题 28"/>
          <p:cNvSpPr txBox="1"/>
          <p:nvPr userDrawn="1"/>
        </p:nvSpPr>
        <p:spPr>
          <a:xfrm>
            <a:off x="3478028" y="4341575"/>
            <a:ext cx="2273769" cy="609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kern="1200">
                <a:solidFill>
                  <a:schemeClr val="bg1"/>
                </a:solidFill>
                <a:latin typeface="+mj-lt"/>
                <a:ea typeface="+mj-ea"/>
                <a:cs typeface="+mj-cs"/>
              </a:defRPr>
            </a:lvl1pPr>
          </a:lstStyle>
          <a:p>
            <a:r>
              <a:rPr lang="zh-CN" altLang="en-US" dirty="0"/>
              <a:t>图片标题在这里</a:t>
            </a:r>
          </a:p>
        </p:txBody>
      </p:sp>
      <p:sp>
        <p:nvSpPr>
          <p:cNvPr id="36" name="标题 28"/>
          <p:cNvSpPr txBox="1"/>
          <p:nvPr userDrawn="1"/>
        </p:nvSpPr>
        <p:spPr>
          <a:xfrm>
            <a:off x="6336080" y="4341575"/>
            <a:ext cx="2273769" cy="609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kern="1200">
                <a:solidFill>
                  <a:schemeClr val="bg1"/>
                </a:solidFill>
                <a:latin typeface="+mj-lt"/>
                <a:ea typeface="+mj-ea"/>
                <a:cs typeface="+mj-cs"/>
              </a:defRPr>
            </a:lvl1pPr>
          </a:lstStyle>
          <a:p>
            <a:r>
              <a:rPr lang="zh-CN" altLang="en-US"/>
              <a:t>图片标题在这里</a:t>
            </a:r>
            <a:endParaRPr lang="zh-CN" altLang="en-US" dirty="0"/>
          </a:p>
        </p:txBody>
      </p:sp>
      <p:sp>
        <p:nvSpPr>
          <p:cNvPr id="37" name="标题 28"/>
          <p:cNvSpPr txBox="1"/>
          <p:nvPr userDrawn="1"/>
        </p:nvSpPr>
        <p:spPr>
          <a:xfrm>
            <a:off x="9203123" y="4341575"/>
            <a:ext cx="2273769" cy="6093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kern="1200">
                <a:solidFill>
                  <a:schemeClr val="bg1"/>
                </a:solidFill>
                <a:latin typeface="+mj-lt"/>
                <a:ea typeface="+mj-ea"/>
                <a:cs typeface="+mj-cs"/>
              </a:defRPr>
            </a:lvl1pPr>
          </a:lstStyle>
          <a:p>
            <a:r>
              <a:rPr lang="zh-CN" altLang="en-US"/>
              <a:t>图片标题在这里</a:t>
            </a:r>
            <a:endParaRPr lang="zh-CN" altLang="en-US" dirty="0"/>
          </a:p>
        </p:txBody>
      </p:sp>
      <p:grpSp>
        <p:nvGrpSpPr>
          <p:cNvPr id="11" name="组合 10"/>
          <p:cNvGrpSpPr/>
          <p:nvPr userDrawn="1"/>
        </p:nvGrpSpPr>
        <p:grpSpPr>
          <a:xfrm>
            <a:off x="554922" y="6323477"/>
            <a:ext cx="764364" cy="255126"/>
            <a:chOff x="3060851" y="2479334"/>
            <a:chExt cx="5672678" cy="1893404"/>
          </a:xfrm>
          <a:solidFill>
            <a:srgbClr val="2A458C">
              <a:alpha val="84000"/>
            </a:srgbClr>
          </a:solidFill>
        </p:grpSpPr>
        <p:sp>
          <p:nvSpPr>
            <p:cNvPr id="13"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14" name="组合 13"/>
            <p:cNvGrpSpPr/>
            <p:nvPr/>
          </p:nvGrpSpPr>
          <p:grpSpPr>
            <a:xfrm>
              <a:off x="5248989" y="2594027"/>
              <a:ext cx="3484540" cy="1664018"/>
              <a:chOff x="5426789" y="2479334"/>
              <a:chExt cx="3484540" cy="1664018"/>
            </a:xfrm>
            <a:grpFill/>
          </p:grpSpPr>
          <p:grpSp>
            <p:nvGrpSpPr>
              <p:cNvPr id="15" name="iṩḻíḍé"/>
              <p:cNvGrpSpPr/>
              <p:nvPr/>
            </p:nvGrpSpPr>
            <p:grpSpPr>
              <a:xfrm>
                <a:off x="5547045" y="2479334"/>
                <a:ext cx="3244028" cy="1278508"/>
                <a:chOff x="5043488" y="2205038"/>
                <a:chExt cx="4475163" cy="1763713"/>
              </a:xfrm>
              <a:grpFill/>
            </p:grpSpPr>
            <p:sp>
              <p:nvSpPr>
                <p:cNvPr id="18"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9"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21"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22"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17"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cxnSp>
        <p:nvCxnSpPr>
          <p:cNvPr id="23" name="直接连接符 22"/>
          <p:cNvCxnSpPr/>
          <p:nvPr userDrawn="1"/>
        </p:nvCxnSpPr>
        <p:spPr>
          <a:xfrm>
            <a:off x="554922" y="6227714"/>
            <a:ext cx="10963978" cy="21659"/>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9" name="文本占位符 45"/>
          <p:cNvSpPr>
            <a:spLocks noGrp="1"/>
          </p:cNvSpPr>
          <p:nvPr>
            <p:ph type="body" sz="quarter" idx="15" hasCustomPrompt="1"/>
          </p:nvPr>
        </p:nvSpPr>
        <p:spPr>
          <a:xfrm>
            <a:off x="11106732" y="6299447"/>
            <a:ext cx="530346" cy="313932"/>
          </a:xfrm>
          <a:noFill/>
        </p:spPr>
        <p:txBody>
          <a:bodyPr wrap="square" rtlCol="0">
            <a:spAutoFit/>
          </a:bodyPr>
          <a:lstStyle>
            <a:lvl1pPr marL="0" indent="0">
              <a:buFontTx/>
              <a:buNone/>
              <a:defRPr lang="zh-CN" altLang="en-US" sz="1600" i="1" smtClean="0">
                <a:solidFill>
                  <a:schemeClr val="accent1"/>
                </a:solidFill>
                <a:latin typeface="思源宋体 CN Light" panose="02020300000000000000" pitchFamily="18" charset="-122"/>
                <a:ea typeface="思源宋体 CN Light" panose="02020300000000000000" pitchFamily="18" charset="-122"/>
              </a:defRPr>
            </a:lvl1pPr>
            <a:lvl2pPr marL="228600" indent="0">
              <a:buFontTx/>
              <a:buNone/>
              <a:defRPr lang="zh-CN" altLang="en-US" sz="1800" smtClean="0"/>
            </a:lvl2pPr>
            <a:lvl3pPr marL="685800" indent="0">
              <a:buFontTx/>
              <a:buNone/>
              <a:defRPr lang="zh-CN" altLang="en-US" sz="1800" smtClean="0"/>
            </a:lvl3pPr>
            <a:lvl4pPr marL="1143000" indent="0">
              <a:buFontTx/>
              <a:buNone/>
              <a:defRPr lang="zh-CN" altLang="en-US" smtClean="0"/>
            </a:lvl4pPr>
            <a:lvl5pPr marL="1600200" indent="0">
              <a:buFontTx/>
              <a:buNone/>
              <a:defRPr lang="zh-CN" altLang="en-US"/>
            </a:lvl5pPr>
          </a:lstStyle>
          <a:p>
            <a:pPr marL="0" lvl="0" algn="ctr"/>
            <a:r>
              <a:rPr lang="en-US" altLang="zh-CN" dirty="0"/>
              <a:t>N</a:t>
            </a:r>
            <a:endParaRPr lang="zh-CN" altLang="en-US" dirty="0"/>
          </a:p>
        </p:txBody>
      </p:sp>
      <p:sp>
        <p:nvSpPr>
          <p:cNvPr id="30" name="直角三角形 29"/>
          <p:cNvSpPr/>
          <p:nvPr userDrawn="1"/>
        </p:nvSpPr>
        <p:spPr>
          <a:xfrm rot="13500000">
            <a:off x="513762" y="403917"/>
            <a:ext cx="199812" cy="19981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userDrawn="1"/>
        </p:nvCxnSpPr>
        <p:spPr>
          <a:xfrm>
            <a:off x="554922" y="362534"/>
            <a:ext cx="0" cy="2825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nvCxnSpPr>
        <p:spPr>
          <a:xfrm>
            <a:off x="3261674" y="505070"/>
            <a:ext cx="8262280" cy="16323"/>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3" name="文本占位符 43"/>
          <p:cNvSpPr>
            <a:spLocks noGrp="1"/>
          </p:cNvSpPr>
          <p:nvPr>
            <p:ph type="body" sz="quarter" idx="16" hasCustomPrompt="1"/>
          </p:nvPr>
        </p:nvSpPr>
        <p:spPr>
          <a:xfrm>
            <a:off x="697747" y="325306"/>
            <a:ext cx="3188452" cy="369332"/>
          </a:xfrm>
          <a:noFill/>
          <a:ln>
            <a:noFill/>
          </a:ln>
        </p:spPr>
        <p:txBody>
          <a:bodyPr wrap="square" rtlCol="0">
            <a:spAutoFit/>
          </a:bodyPr>
          <a:lstStyle>
            <a:lvl1pPr marL="0" indent="0">
              <a:buNone/>
              <a:defRPr lang="zh-CN" altLang="en-US" sz="2000" b="1" dirty="0">
                <a:solidFill>
                  <a:schemeClr val="accent2"/>
                </a:solidFill>
                <a:latin typeface="思源宋体 CN Heavy" panose="02020900000000000000" pitchFamily="18" charset="-122"/>
                <a:ea typeface="思源宋体 CN Heavy" panose="02020900000000000000" pitchFamily="18" charset="-122"/>
              </a:defRPr>
            </a:lvl1pPr>
          </a:lstStyle>
          <a:p>
            <a:pPr marL="0" lvl="0"/>
            <a:r>
              <a:rPr lang="en-US" altLang="zh-CN" dirty="0"/>
              <a:t>N. </a:t>
            </a:r>
            <a:r>
              <a:rPr lang="zh-CN" altLang="en-US" dirty="0"/>
              <a:t>在此输入你的标题</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多图排版4">
    <p:spTree>
      <p:nvGrpSpPr>
        <p:cNvPr id="1" name=""/>
        <p:cNvGrpSpPr/>
        <p:nvPr/>
      </p:nvGrpSpPr>
      <p:grpSpPr>
        <a:xfrm>
          <a:off x="0" y="0"/>
          <a:ext cx="0" cy="0"/>
          <a:chOff x="0" y="0"/>
          <a:chExt cx="0" cy="0"/>
        </a:xfrm>
      </p:grpSpPr>
      <p:pic>
        <p:nvPicPr>
          <p:cNvPr id="6" name="图片 5"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b="9828"/>
          <a:stretch>
            <a:fillRect/>
          </a:stretch>
        </p:blipFill>
        <p:spPr>
          <a:xfrm>
            <a:off x="0" y="0"/>
            <a:ext cx="12215220" cy="6858000"/>
          </a:xfrm>
          <a:prstGeom prst="rect">
            <a:avLst/>
          </a:prstGeom>
        </p:spPr>
      </p:pic>
      <p:sp>
        <p:nvSpPr>
          <p:cNvPr id="7" name="矩形 6"/>
          <p:cNvSpPr/>
          <p:nvPr userDrawn="1"/>
        </p:nvSpPr>
        <p:spPr>
          <a:xfrm flipH="1">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5" name="图片占位符 14"/>
          <p:cNvSpPr>
            <a:spLocks noGrp="1"/>
          </p:cNvSpPr>
          <p:nvPr>
            <p:ph type="pic" sz="quarter" idx="10"/>
          </p:nvPr>
        </p:nvSpPr>
        <p:spPr>
          <a:xfrm>
            <a:off x="1224392" y="2434358"/>
            <a:ext cx="1590284" cy="1844729"/>
          </a:xfrm>
          <a:custGeom>
            <a:avLst/>
            <a:gdLst>
              <a:gd name="connsiteX0" fmla="*/ 795142 w 1590284"/>
              <a:gd name="connsiteY0" fmla="*/ 0 h 1844729"/>
              <a:gd name="connsiteX1" fmla="*/ 1590284 w 1590284"/>
              <a:gd name="connsiteY1" fmla="*/ 397571 h 1844729"/>
              <a:gd name="connsiteX2" fmla="*/ 1590284 w 1590284"/>
              <a:gd name="connsiteY2" fmla="*/ 1447158 h 1844729"/>
              <a:gd name="connsiteX3" fmla="*/ 795142 w 1590284"/>
              <a:gd name="connsiteY3" fmla="*/ 1844729 h 1844729"/>
              <a:gd name="connsiteX4" fmla="*/ 0 w 1590284"/>
              <a:gd name="connsiteY4" fmla="*/ 1447158 h 1844729"/>
              <a:gd name="connsiteX5" fmla="*/ 0 w 1590284"/>
              <a:gd name="connsiteY5" fmla="*/ 397571 h 184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284" h="1844729">
                <a:moveTo>
                  <a:pt x="795142" y="0"/>
                </a:moveTo>
                <a:lnTo>
                  <a:pt x="1590284" y="397571"/>
                </a:lnTo>
                <a:lnTo>
                  <a:pt x="1590284" y="1447158"/>
                </a:lnTo>
                <a:lnTo>
                  <a:pt x="795142" y="1844729"/>
                </a:lnTo>
                <a:lnTo>
                  <a:pt x="0" y="1447158"/>
                </a:lnTo>
                <a:lnTo>
                  <a:pt x="0" y="397571"/>
                </a:lnTo>
                <a:close/>
              </a:path>
            </a:pathLst>
          </a:custGeom>
        </p:spPr>
        <p:txBody>
          <a:bodyPr wrap="square">
            <a:noAutofit/>
          </a:bodyPr>
          <a:lstStyle>
            <a:lvl1pPr marL="0" indent="0" algn="ctr">
              <a:buNone/>
              <a:defRPr/>
            </a:lvl1pPr>
          </a:lstStyle>
          <a:p>
            <a:r>
              <a:rPr lang="zh-CN" altLang="en-US" dirty="0"/>
              <a:t>单击图标添加图片</a:t>
            </a:r>
          </a:p>
        </p:txBody>
      </p:sp>
      <p:sp>
        <p:nvSpPr>
          <p:cNvPr id="16" name="图片占位符 15"/>
          <p:cNvSpPr>
            <a:spLocks noGrp="1"/>
          </p:cNvSpPr>
          <p:nvPr>
            <p:ph type="pic" sz="quarter" idx="11"/>
          </p:nvPr>
        </p:nvSpPr>
        <p:spPr>
          <a:xfrm>
            <a:off x="3951216" y="2434358"/>
            <a:ext cx="1590284" cy="1844729"/>
          </a:xfrm>
          <a:custGeom>
            <a:avLst/>
            <a:gdLst>
              <a:gd name="connsiteX0" fmla="*/ 795142 w 1590284"/>
              <a:gd name="connsiteY0" fmla="*/ 0 h 1844729"/>
              <a:gd name="connsiteX1" fmla="*/ 1590284 w 1590284"/>
              <a:gd name="connsiteY1" fmla="*/ 397571 h 1844729"/>
              <a:gd name="connsiteX2" fmla="*/ 1590284 w 1590284"/>
              <a:gd name="connsiteY2" fmla="*/ 1447158 h 1844729"/>
              <a:gd name="connsiteX3" fmla="*/ 795142 w 1590284"/>
              <a:gd name="connsiteY3" fmla="*/ 1844729 h 1844729"/>
              <a:gd name="connsiteX4" fmla="*/ 0 w 1590284"/>
              <a:gd name="connsiteY4" fmla="*/ 1447158 h 1844729"/>
              <a:gd name="connsiteX5" fmla="*/ 0 w 1590284"/>
              <a:gd name="connsiteY5" fmla="*/ 397571 h 184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284" h="1844729">
                <a:moveTo>
                  <a:pt x="795142" y="0"/>
                </a:moveTo>
                <a:lnTo>
                  <a:pt x="1590284" y="397571"/>
                </a:lnTo>
                <a:lnTo>
                  <a:pt x="1590284" y="1447158"/>
                </a:lnTo>
                <a:lnTo>
                  <a:pt x="795142" y="1844729"/>
                </a:lnTo>
                <a:lnTo>
                  <a:pt x="0" y="1447158"/>
                </a:lnTo>
                <a:lnTo>
                  <a:pt x="0" y="397571"/>
                </a:lnTo>
                <a:close/>
              </a:path>
            </a:pathLst>
          </a:custGeom>
        </p:spPr>
        <p:txBody>
          <a:bodyPr wrap="square">
            <a:noAutofit/>
          </a:bodyPr>
          <a:lstStyle>
            <a:lvl1pPr marL="0" indent="0" algn="ctr">
              <a:buNone/>
              <a:defRPr/>
            </a:lvl1pPr>
          </a:lstStyle>
          <a:p>
            <a:r>
              <a:rPr lang="zh-CN" altLang="en-US" dirty="0"/>
              <a:t>单击图标添加图片</a:t>
            </a:r>
          </a:p>
        </p:txBody>
      </p:sp>
      <p:sp>
        <p:nvSpPr>
          <p:cNvPr id="17" name="图片占位符 16"/>
          <p:cNvSpPr>
            <a:spLocks noGrp="1"/>
          </p:cNvSpPr>
          <p:nvPr>
            <p:ph type="pic" sz="quarter" idx="12"/>
          </p:nvPr>
        </p:nvSpPr>
        <p:spPr>
          <a:xfrm>
            <a:off x="6678040" y="2434358"/>
            <a:ext cx="1590284" cy="1844729"/>
          </a:xfrm>
          <a:custGeom>
            <a:avLst/>
            <a:gdLst>
              <a:gd name="connsiteX0" fmla="*/ 795142 w 1590284"/>
              <a:gd name="connsiteY0" fmla="*/ 0 h 1844729"/>
              <a:gd name="connsiteX1" fmla="*/ 1590284 w 1590284"/>
              <a:gd name="connsiteY1" fmla="*/ 397571 h 1844729"/>
              <a:gd name="connsiteX2" fmla="*/ 1590284 w 1590284"/>
              <a:gd name="connsiteY2" fmla="*/ 1447158 h 1844729"/>
              <a:gd name="connsiteX3" fmla="*/ 795142 w 1590284"/>
              <a:gd name="connsiteY3" fmla="*/ 1844729 h 1844729"/>
              <a:gd name="connsiteX4" fmla="*/ 0 w 1590284"/>
              <a:gd name="connsiteY4" fmla="*/ 1447158 h 1844729"/>
              <a:gd name="connsiteX5" fmla="*/ 0 w 1590284"/>
              <a:gd name="connsiteY5" fmla="*/ 397571 h 184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284" h="1844729">
                <a:moveTo>
                  <a:pt x="795142" y="0"/>
                </a:moveTo>
                <a:lnTo>
                  <a:pt x="1590284" y="397571"/>
                </a:lnTo>
                <a:lnTo>
                  <a:pt x="1590284" y="1447158"/>
                </a:lnTo>
                <a:lnTo>
                  <a:pt x="795142" y="1844729"/>
                </a:lnTo>
                <a:lnTo>
                  <a:pt x="0" y="1447158"/>
                </a:lnTo>
                <a:lnTo>
                  <a:pt x="0" y="397571"/>
                </a:lnTo>
                <a:close/>
              </a:path>
            </a:pathLst>
          </a:custGeom>
        </p:spPr>
        <p:txBody>
          <a:bodyPr wrap="square">
            <a:noAutofit/>
          </a:bodyPr>
          <a:lstStyle>
            <a:lvl1pPr marL="0" indent="0" algn="ctr">
              <a:buNone/>
              <a:defRPr/>
            </a:lvl1pPr>
          </a:lstStyle>
          <a:p>
            <a:r>
              <a:rPr lang="zh-CN" altLang="en-US" dirty="0"/>
              <a:t>单击图标添加图片</a:t>
            </a:r>
          </a:p>
        </p:txBody>
      </p:sp>
      <p:sp>
        <p:nvSpPr>
          <p:cNvPr id="18" name="图片占位符 17"/>
          <p:cNvSpPr>
            <a:spLocks noGrp="1"/>
          </p:cNvSpPr>
          <p:nvPr>
            <p:ph type="pic" sz="quarter" idx="13"/>
          </p:nvPr>
        </p:nvSpPr>
        <p:spPr>
          <a:xfrm>
            <a:off x="9398432" y="2434358"/>
            <a:ext cx="1590284" cy="1844729"/>
          </a:xfrm>
          <a:custGeom>
            <a:avLst/>
            <a:gdLst>
              <a:gd name="connsiteX0" fmla="*/ 795142 w 1590284"/>
              <a:gd name="connsiteY0" fmla="*/ 0 h 1844729"/>
              <a:gd name="connsiteX1" fmla="*/ 1590284 w 1590284"/>
              <a:gd name="connsiteY1" fmla="*/ 397571 h 1844729"/>
              <a:gd name="connsiteX2" fmla="*/ 1590284 w 1590284"/>
              <a:gd name="connsiteY2" fmla="*/ 1447158 h 1844729"/>
              <a:gd name="connsiteX3" fmla="*/ 795142 w 1590284"/>
              <a:gd name="connsiteY3" fmla="*/ 1844729 h 1844729"/>
              <a:gd name="connsiteX4" fmla="*/ 0 w 1590284"/>
              <a:gd name="connsiteY4" fmla="*/ 1447158 h 1844729"/>
              <a:gd name="connsiteX5" fmla="*/ 0 w 1590284"/>
              <a:gd name="connsiteY5" fmla="*/ 397571 h 184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284" h="1844729">
                <a:moveTo>
                  <a:pt x="795142" y="0"/>
                </a:moveTo>
                <a:lnTo>
                  <a:pt x="1590284" y="397571"/>
                </a:lnTo>
                <a:lnTo>
                  <a:pt x="1590284" y="1447158"/>
                </a:lnTo>
                <a:lnTo>
                  <a:pt x="795142" y="1844729"/>
                </a:lnTo>
                <a:lnTo>
                  <a:pt x="0" y="1447158"/>
                </a:lnTo>
                <a:lnTo>
                  <a:pt x="0" y="397571"/>
                </a:lnTo>
                <a:close/>
              </a:path>
            </a:pathLst>
          </a:custGeom>
        </p:spPr>
        <p:txBody>
          <a:bodyPr wrap="square">
            <a:noAutofit/>
          </a:bodyPr>
          <a:lstStyle>
            <a:lvl1pPr marL="0" indent="0" algn="ctr">
              <a:buNone/>
              <a:defRPr/>
            </a:lvl1pPr>
          </a:lstStyle>
          <a:p>
            <a:r>
              <a:rPr lang="zh-CN" altLang="en-US" dirty="0"/>
              <a:t>单击图标添加图片</a:t>
            </a:r>
          </a:p>
        </p:txBody>
      </p:sp>
      <p:grpSp>
        <p:nvGrpSpPr>
          <p:cNvPr id="8" name="组合 7"/>
          <p:cNvGrpSpPr/>
          <p:nvPr userDrawn="1"/>
        </p:nvGrpSpPr>
        <p:grpSpPr>
          <a:xfrm>
            <a:off x="554922" y="6323477"/>
            <a:ext cx="764364" cy="255126"/>
            <a:chOff x="3060851" y="2479334"/>
            <a:chExt cx="5672678" cy="1893404"/>
          </a:xfrm>
          <a:solidFill>
            <a:srgbClr val="2A458C">
              <a:alpha val="84000"/>
            </a:srgbClr>
          </a:solidFill>
        </p:grpSpPr>
        <p:sp>
          <p:nvSpPr>
            <p:cNvPr id="9"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10" name="组合 9"/>
            <p:cNvGrpSpPr/>
            <p:nvPr/>
          </p:nvGrpSpPr>
          <p:grpSpPr>
            <a:xfrm>
              <a:off x="5248989" y="2594027"/>
              <a:ext cx="3484540" cy="1664018"/>
              <a:chOff x="5426789" y="2479334"/>
              <a:chExt cx="3484540" cy="1664018"/>
            </a:xfrm>
            <a:grpFill/>
          </p:grpSpPr>
          <p:grpSp>
            <p:nvGrpSpPr>
              <p:cNvPr id="11" name="iṩḻíḍé"/>
              <p:cNvGrpSpPr/>
              <p:nvPr/>
            </p:nvGrpSpPr>
            <p:grpSpPr>
              <a:xfrm>
                <a:off x="5547045" y="2479334"/>
                <a:ext cx="3244028" cy="1278508"/>
                <a:chOff x="5043488" y="2205038"/>
                <a:chExt cx="4475163" cy="1763713"/>
              </a:xfrm>
              <a:grpFill/>
            </p:grpSpPr>
            <p:sp>
              <p:nvSpPr>
                <p:cNvPr id="13"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4"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9"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20"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12"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cxnSp>
        <p:nvCxnSpPr>
          <p:cNvPr id="21" name="直接连接符 20"/>
          <p:cNvCxnSpPr/>
          <p:nvPr userDrawn="1"/>
        </p:nvCxnSpPr>
        <p:spPr>
          <a:xfrm>
            <a:off x="554922" y="6227714"/>
            <a:ext cx="10963978" cy="21659"/>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6" name="文本占位符 45"/>
          <p:cNvSpPr>
            <a:spLocks noGrp="1"/>
          </p:cNvSpPr>
          <p:nvPr>
            <p:ph type="body" sz="quarter" idx="15" hasCustomPrompt="1"/>
          </p:nvPr>
        </p:nvSpPr>
        <p:spPr>
          <a:xfrm>
            <a:off x="11106732" y="6299447"/>
            <a:ext cx="530346" cy="313932"/>
          </a:xfrm>
          <a:noFill/>
        </p:spPr>
        <p:txBody>
          <a:bodyPr wrap="square" rtlCol="0">
            <a:spAutoFit/>
          </a:bodyPr>
          <a:lstStyle>
            <a:lvl1pPr marL="0" indent="0">
              <a:buFontTx/>
              <a:buNone/>
              <a:defRPr lang="zh-CN" altLang="en-US" sz="1600" i="1" smtClean="0">
                <a:solidFill>
                  <a:schemeClr val="accent1"/>
                </a:solidFill>
                <a:latin typeface="思源宋体 CN Light" panose="02020300000000000000" pitchFamily="18" charset="-122"/>
                <a:ea typeface="思源宋体 CN Light" panose="02020300000000000000" pitchFamily="18" charset="-122"/>
              </a:defRPr>
            </a:lvl1pPr>
            <a:lvl2pPr marL="228600" indent="0">
              <a:buFontTx/>
              <a:buNone/>
              <a:defRPr lang="zh-CN" altLang="en-US" sz="1800" smtClean="0"/>
            </a:lvl2pPr>
            <a:lvl3pPr marL="685800" indent="0">
              <a:buFontTx/>
              <a:buNone/>
              <a:defRPr lang="zh-CN" altLang="en-US" sz="1800" smtClean="0"/>
            </a:lvl3pPr>
            <a:lvl4pPr marL="1143000" indent="0">
              <a:buFontTx/>
              <a:buNone/>
              <a:defRPr lang="zh-CN" altLang="en-US" smtClean="0"/>
            </a:lvl4pPr>
            <a:lvl5pPr marL="1600200" indent="0">
              <a:buFontTx/>
              <a:buNone/>
              <a:defRPr lang="zh-CN" altLang="en-US"/>
            </a:lvl5pPr>
          </a:lstStyle>
          <a:p>
            <a:pPr marL="0" lvl="0" algn="ctr"/>
            <a:r>
              <a:rPr lang="en-US" altLang="zh-CN" dirty="0"/>
              <a:t>N</a:t>
            </a:r>
            <a:endParaRPr lang="zh-CN" altLang="en-US" dirty="0"/>
          </a:p>
        </p:txBody>
      </p:sp>
      <p:sp>
        <p:nvSpPr>
          <p:cNvPr id="27" name="直角三角形 26"/>
          <p:cNvSpPr/>
          <p:nvPr userDrawn="1"/>
        </p:nvSpPr>
        <p:spPr>
          <a:xfrm rot="13500000">
            <a:off x="513762" y="403917"/>
            <a:ext cx="199812" cy="19981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userDrawn="1"/>
        </p:nvCxnSpPr>
        <p:spPr>
          <a:xfrm>
            <a:off x="554922" y="362534"/>
            <a:ext cx="0" cy="2825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a:off x="3261674" y="505070"/>
            <a:ext cx="8262280" cy="16323"/>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0" name="文本占位符 43"/>
          <p:cNvSpPr>
            <a:spLocks noGrp="1"/>
          </p:cNvSpPr>
          <p:nvPr>
            <p:ph type="body" sz="quarter" idx="16" hasCustomPrompt="1"/>
          </p:nvPr>
        </p:nvSpPr>
        <p:spPr>
          <a:xfrm>
            <a:off x="697747" y="325306"/>
            <a:ext cx="3188452" cy="369332"/>
          </a:xfrm>
          <a:noFill/>
          <a:ln>
            <a:noFill/>
          </a:ln>
        </p:spPr>
        <p:txBody>
          <a:bodyPr wrap="square" rtlCol="0">
            <a:spAutoFit/>
          </a:bodyPr>
          <a:lstStyle>
            <a:lvl1pPr marL="0" indent="0">
              <a:buNone/>
              <a:defRPr lang="zh-CN" altLang="en-US" sz="2000" b="1" dirty="0">
                <a:solidFill>
                  <a:schemeClr val="accent2"/>
                </a:solidFill>
                <a:latin typeface="思源宋体 CN Heavy" panose="02020900000000000000" pitchFamily="18" charset="-122"/>
                <a:ea typeface="思源宋体 CN Heavy" panose="02020900000000000000" pitchFamily="18" charset="-122"/>
              </a:defRPr>
            </a:lvl1pPr>
          </a:lstStyle>
          <a:p>
            <a:pPr marL="0" lvl="0"/>
            <a:r>
              <a:rPr lang="en-US" altLang="zh-CN" dirty="0"/>
              <a:t>N. </a:t>
            </a:r>
            <a:r>
              <a:rPr lang="zh-CN" altLang="en-US" dirty="0"/>
              <a:t>在此输入你的标题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blip>
          <a:srcRect r="27993"/>
          <a:stretch>
            <a:fillRect/>
          </a:stretch>
        </p:blipFill>
        <p:spPr>
          <a:xfrm>
            <a:off x="1" y="-5557"/>
            <a:ext cx="12192000" cy="6863557"/>
          </a:xfrm>
          <a:prstGeom prst="rect">
            <a:avLst/>
          </a:prstGeom>
        </p:spPr>
      </p:pic>
      <p:sp>
        <p:nvSpPr>
          <p:cNvPr id="4" name="矩形 3"/>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5" name="矩形 4"/>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6" name="矩形 5"/>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7" name="文本框 6"/>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本</a:t>
            </a:r>
            <a:r>
              <a:rPr kumimoji="0" lang="en-US" altLang="zh-CN"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模板正参与</a:t>
            </a: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 name="矩形 7"/>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a:ln>
                <a:noFill/>
              </a:ln>
              <a:solidFill>
                <a:srgbClr val="0E5177"/>
              </a:solidFill>
              <a:effectLst/>
              <a:uLnTx/>
              <a:uFillTx/>
              <a:latin typeface="Segoe UI" panose="020B0502040204020203"/>
              <a:ea typeface="微软雅黑" panose="020B0503020204020204" charset="-122"/>
              <a:cs typeface="+mn-cs"/>
            </a:endParaRPr>
          </a:p>
        </p:txBody>
      </p:sp>
      <p:sp>
        <p:nvSpPr>
          <p:cNvPr id="9" name="文本框 8"/>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模板设计大赛 </a:t>
            </a:r>
            <a:endParaRPr kumimoji="0" 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文本框 10"/>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2" name="图片 11"/>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5" name="文本框 14"/>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6" name="矩形 15"/>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标注</a:t>
            </a:r>
            <a:endPar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使用说明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拥有对本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6" name="图片 5"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b="9828"/>
          <a:stretch>
            <a:fillRect/>
          </a:stretch>
        </p:blipFill>
        <p:spPr>
          <a:xfrm>
            <a:off x="0" y="0"/>
            <a:ext cx="12215220" cy="6858000"/>
          </a:xfrm>
          <a:prstGeom prst="rect">
            <a:avLst/>
          </a:prstGeom>
        </p:spPr>
      </p:pic>
      <p:sp>
        <p:nvSpPr>
          <p:cNvPr id="7" name="矩形 6"/>
          <p:cNvSpPr/>
          <p:nvPr userDrawn="1"/>
        </p:nvSpPr>
        <p:spPr>
          <a:xfrm>
            <a:off x="0" y="0"/>
            <a:ext cx="12192000" cy="6858000"/>
          </a:xfrm>
          <a:prstGeom prst="rect">
            <a:avLst/>
          </a:prstGeom>
          <a:gradFill flip="none" rotWithShape="1">
            <a:gsLst>
              <a:gs pos="0">
                <a:schemeClr val="bg1">
                  <a:alpha val="61000"/>
                </a:schemeClr>
              </a:gs>
              <a:gs pos="73000">
                <a:schemeClr val="bg1">
                  <a:lumMod val="91000"/>
                  <a:lumOff val="9000"/>
                </a:schemeClr>
              </a:gs>
              <a:gs pos="58000">
                <a:schemeClr val="bg1">
                  <a:lumMod val="91000"/>
                  <a:lumOff val="9000"/>
                  <a:alpha val="94000"/>
                </a:schemeClr>
              </a:gs>
              <a:gs pos="43000">
                <a:schemeClr val="bg1">
                  <a:lumMod val="91000"/>
                  <a:lumOff val="9000"/>
                  <a:alpha val="91000"/>
                </a:schemeClr>
              </a:gs>
              <a:gs pos="14000">
                <a:schemeClr val="bg1">
                  <a:lumMod val="91000"/>
                  <a:lumOff val="9000"/>
                  <a:alpha val="71000"/>
                </a:schemeClr>
              </a:gs>
              <a:gs pos="29000">
                <a:schemeClr val="bg1">
                  <a:lumMod val="91000"/>
                  <a:lumOff val="9000"/>
                  <a:alpha val="81000"/>
                </a:schemeClr>
              </a:gs>
              <a:gs pos="87000">
                <a:schemeClr val="bg1">
                  <a:lumMod val="91000"/>
                  <a:lumOff val="9000"/>
                </a:schemeClr>
              </a:gs>
              <a:gs pos="100000">
                <a:schemeClr val="bg1">
                  <a:lumMod val="91000"/>
                  <a:lumOff val="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8" name="íśļîde"/>
          <p:cNvSpPr/>
          <p:nvPr userDrawn="1"/>
        </p:nvSpPr>
        <p:spPr bwMode="auto">
          <a:xfrm>
            <a:off x="-2451294" y="-292100"/>
            <a:ext cx="7437108" cy="7442200"/>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adFill flip="none" rotWithShape="1">
            <a:gsLst>
              <a:gs pos="0">
                <a:schemeClr val="accent1">
                  <a:lumMod val="90000"/>
                  <a:lumOff val="10000"/>
                  <a:alpha val="81000"/>
                </a:schemeClr>
              </a:gs>
              <a:gs pos="73000">
                <a:schemeClr val="accent1">
                  <a:alpha val="81000"/>
                  <a:lumMod val="97000"/>
                </a:schemeClr>
              </a:gs>
              <a:gs pos="58000">
                <a:schemeClr val="accent1">
                  <a:alpha val="81000"/>
                  <a:lumMod val="84000"/>
                  <a:lumOff val="16000"/>
                </a:schemeClr>
              </a:gs>
              <a:gs pos="43000">
                <a:schemeClr val="accent1">
                  <a:alpha val="81000"/>
                  <a:lumMod val="91000"/>
                  <a:lumOff val="9000"/>
                </a:schemeClr>
              </a:gs>
              <a:gs pos="14000">
                <a:schemeClr val="accent1">
                  <a:alpha val="81000"/>
                  <a:lumMod val="95000"/>
                </a:schemeClr>
              </a:gs>
              <a:gs pos="29000">
                <a:schemeClr val="accent1">
                  <a:alpha val="81000"/>
                  <a:lumMod val="97000"/>
                </a:schemeClr>
              </a:gs>
              <a:gs pos="87000">
                <a:schemeClr val="accent1">
                  <a:alpha val="81000"/>
                  <a:lumMod val="95000"/>
                </a:schemeClr>
              </a:gs>
              <a:gs pos="100000">
                <a:schemeClr val="accent1">
                  <a:alpha val="81000"/>
                  <a:lumMod val="9100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pic>
        <p:nvPicPr>
          <p:cNvPr id="9" name="图片 8"/>
          <p:cNvPicPr>
            <a:picLocks noChangeAspect="1"/>
          </p:cNvPicPr>
          <p:nvPr userDrawn="1"/>
        </p:nvPicPr>
        <p:blipFill>
          <a:blip r:embed="rId3"/>
          <a:stretch>
            <a:fillRect/>
          </a:stretch>
        </p:blipFill>
        <p:spPr>
          <a:xfrm>
            <a:off x="11058934" y="221709"/>
            <a:ext cx="796516" cy="775782"/>
          </a:xfrm>
          <a:prstGeom prst="rect">
            <a:avLst/>
          </a:prstGeom>
        </p:spPr>
      </p:pic>
      <p:cxnSp>
        <p:nvCxnSpPr>
          <p:cNvPr id="10" name="直接连接符 9"/>
          <p:cNvCxnSpPr/>
          <p:nvPr userDrawn="1"/>
        </p:nvCxnSpPr>
        <p:spPr>
          <a:xfrm>
            <a:off x="3975100" y="584200"/>
            <a:ext cx="6858000" cy="0"/>
          </a:xfrm>
          <a:prstGeom prst="line">
            <a:avLst/>
          </a:prstGeom>
          <a:ln w="19050">
            <a:gradFill flip="none" rotWithShape="1">
              <a:gsLst>
                <a:gs pos="0">
                  <a:schemeClr val="accent1">
                    <a:lumMod val="91000"/>
                  </a:schemeClr>
                </a:gs>
                <a:gs pos="35000">
                  <a:schemeClr val="accent1"/>
                </a:gs>
                <a:gs pos="67000">
                  <a:schemeClr val="accent1">
                    <a:lumMod val="91000"/>
                    <a:lumOff val="9000"/>
                  </a:schemeClr>
                </a:gs>
                <a:gs pos="100000">
                  <a:schemeClr val="accent1">
                    <a:alpha val="81000"/>
                    <a:lumMod val="81000"/>
                    <a:lumOff val="19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V="1">
            <a:off x="11609592" y="1155700"/>
            <a:ext cx="0" cy="4293739"/>
          </a:xfrm>
          <a:prstGeom prst="line">
            <a:avLst/>
          </a:prstGeom>
          <a:ln w="19050">
            <a:gradFill flip="none" rotWithShape="1">
              <a:gsLst>
                <a:gs pos="0">
                  <a:schemeClr val="accent1">
                    <a:lumMod val="91000"/>
                  </a:schemeClr>
                </a:gs>
                <a:gs pos="35000">
                  <a:schemeClr val="accent1"/>
                </a:gs>
                <a:gs pos="67000">
                  <a:schemeClr val="accent1">
                    <a:lumMod val="91000"/>
                    <a:lumOff val="9000"/>
                  </a:schemeClr>
                </a:gs>
                <a:gs pos="100000">
                  <a:schemeClr val="accent1">
                    <a:alpha val="81000"/>
                    <a:lumMod val="81000"/>
                    <a:lumOff val="19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任意多边形: 形状 12"/>
          <p:cNvSpPr/>
          <p:nvPr userDrawn="1"/>
        </p:nvSpPr>
        <p:spPr>
          <a:xfrm>
            <a:off x="11058474" y="5679108"/>
            <a:ext cx="814330" cy="630614"/>
          </a:xfrm>
          <a:custGeom>
            <a:avLst/>
            <a:gdLst>
              <a:gd name="connsiteX0" fmla="*/ 359035 w 1001788"/>
              <a:gd name="connsiteY0" fmla="*/ 321001 h 775779"/>
              <a:gd name="connsiteX1" fmla="*/ 465402 w 1001788"/>
              <a:gd name="connsiteY1" fmla="*/ 455733 h 775779"/>
              <a:gd name="connsiteX2" fmla="*/ 465025 w 1001788"/>
              <a:gd name="connsiteY2" fmla="*/ 456599 h 775779"/>
              <a:gd name="connsiteX3" fmla="*/ 717009 w 1001788"/>
              <a:gd name="connsiteY3" fmla="*/ 775779 h 775779"/>
              <a:gd name="connsiteX4" fmla="*/ 0 w 1001788"/>
              <a:gd name="connsiteY4" fmla="*/ 775779 h 775779"/>
              <a:gd name="connsiteX5" fmla="*/ 663897 w 1001788"/>
              <a:gd name="connsiteY5" fmla="*/ 0 h 775779"/>
              <a:gd name="connsiteX6" fmla="*/ 1001788 w 1001788"/>
              <a:gd name="connsiteY6" fmla="*/ 775779 h 775779"/>
              <a:gd name="connsiteX7" fmla="*/ 718070 w 1001788"/>
              <a:gd name="connsiteY7" fmla="*/ 775779 h 775779"/>
              <a:gd name="connsiteX8" fmla="*/ 465402 w 1001788"/>
              <a:gd name="connsiteY8" fmla="*/ 455733 h 77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788" h="775779">
                <a:moveTo>
                  <a:pt x="359035" y="321001"/>
                </a:moveTo>
                <a:lnTo>
                  <a:pt x="465402" y="455733"/>
                </a:lnTo>
                <a:lnTo>
                  <a:pt x="465025" y="456599"/>
                </a:lnTo>
                <a:lnTo>
                  <a:pt x="717009" y="775779"/>
                </a:lnTo>
                <a:lnTo>
                  <a:pt x="0" y="775779"/>
                </a:lnTo>
                <a:close/>
                <a:moveTo>
                  <a:pt x="663897" y="0"/>
                </a:moveTo>
                <a:lnTo>
                  <a:pt x="1001788" y="775779"/>
                </a:lnTo>
                <a:lnTo>
                  <a:pt x="718070" y="775779"/>
                </a:lnTo>
                <a:lnTo>
                  <a:pt x="465402" y="455733"/>
                </a:lnTo>
                <a:close/>
              </a:path>
            </a:pathLst>
          </a:custGeom>
          <a:ln w="12700">
            <a:gradFill flip="none" rotWithShape="1">
              <a:gsLst>
                <a:gs pos="0">
                  <a:srgbClr val="2A458C">
                    <a:lumMod val="91000"/>
                  </a:srgbClr>
                </a:gs>
                <a:gs pos="35000">
                  <a:srgbClr val="2A458C">
                    <a:lumMod val="100000"/>
                    <a:alpha val="94000"/>
                  </a:srgbClr>
                </a:gs>
                <a:gs pos="67000">
                  <a:srgbClr val="2A458C">
                    <a:lumMod val="91000"/>
                    <a:lumOff val="9000"/>
                    <a:alpha val="91000"/>
                  </a:srgbClr>
                </a:gs>
                <a:gs pos="100000">
                  <a:srgbClr val="2A458C">
                    <a:lumMod val="81000"/>
                    <a:lumOff val="19000"/>
                    <a:alpha val="81000"/>
                  </a:srgbClr>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cxnSp>
        <p:nvCxnSpPr>
          <p:cNvPr id="19" name="直接连接符 18"/>
          <p:cNvCxnSpPr/>
          <p:nvPr userDrawn="1"/>
        </p:nvCxnSpPr>
        <p:spPr>
          <a:xfrm>
            <a:off x="3975100" y="6286500"/>
            <a:ext cx="6858000" cy="0"/>
          </a:xfrm>
          <a:prstGeom prst="line">
            <a:avLst/>
          </a:prstGeom>
          <a:ln w="19050">
            <a:gradFill flip="none" rotWithShape="1">
              <a:gsLst>
                <a:gs pos="0">
                  <a:schemeClr val="accent1">
                    <a:lumMod val="91000"/>
                  </a:schemeClr>
                </a:gs>
                <a:gs pos="35000">
                  <a:schemeClr val="accent1"/>
                </a:gs>
                <a:gs pos="67000">
                  <a:schemeClr val="accent1">
                    <a:lumMod val="91000"/>
                    <a:lumOff val="9000"/>
                  </a:schemeClr>
                </a:gs>
                <a:gs pos="100000">
                  <a:schemeClr val="accent1">
                    <a:alpha val="81000"/>
                    <a:lumMod val="81000"/>
                    <a:lumOff val="19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6" name="图片 5"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r="28469" b="9828"/>
          <a:stretch>
            <a:fillRect/>
          </a:stretch>
        </p:blipFill>
        <p:spPr>
          <a:xfrm>
            <a:off x="3454400" y="0"/>
            <a:ext cx="8737600" cy="6858000"/>
          </a:xfrm>
          <a:prstGeom prst="rect">
            <a:avLst/>
          </a:prstGeom>
        </p:spPr>
      </p:pic>
      <p:sp>
        <p:nvSpPr>
          <p:cNvPr id="7" name="矩形 6"/>
          <p:cNvSpPr/>
          <p:nvPr userDrawn="1"/>
        </p:nvSpPr>
        <p:spPr>
          <a:xfrm flipH="1">
            <a:off x="0" y="0"/>
            <a:ext cx="12192000" cy="6858000"/>
          </a:xfrm>
          <a:prstGeom prst="rect">
            <a:avLst/>
          </a:prstGeom>
          <a:gradFill flip="none" rotWithShape="1">
            <a:gsLst>
              <a:gs pos="0">
                <a:schemeClr val="bg1">
                  <a:alpha val="61000"/>
                </a:schemeClr>
              </a:gs>
              <a:gs pos="40000">
                <a:srgbClr val="FFFFFF">
                  <a:alpha val="94000"/>
                </a:srgbClr>
              </a:gs>
              <a:gs pos="30000">
                <a:schemeClr val="bg1">
                  <a:alpha val="91000"/>
                </a:schemeClr>
              </a:gs>
              <a:gs pos="20000">
                <a:schemeClr val="bg1">
                  <a:alpha val="81000"/>
                </a:schemeClr>
              </a:gs>
              <a:gs pos="10000">
                <a:schemeClr val="bg1">
                  <a:alpha val="71000"/>
                </a:schemeClr>
              </a:gs>
              <a:gs pos="50000">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8" name="íśļîde"/>
          <p:cNvSpPr/>
          <p:nvPr userDrawn="1"/>
        </p:nvSpPr>
        <p:spPr bwMode="auto">
          <a:xfrm>
            <a:off x="6797881" y="-304231"/>
            <a:ext cx="7437108" cy="7442200"/>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a:solidFill>
                <a:schemeClr val="lt1"/>
              </a:solidFill>
            </a:endParaRPr>
          </a:p>
        </p:txBody>
      </p:sp>
      <p:grpSp>
        <p:nvGrpSpPr>
          <p:cNvPr id="11" name="组合 10"/>
          <p:cNvGrpSpPr/>
          <p:nvPr userDrawn="1"/>
        </p:nvGrpSpPr>
        <p:grpSpPr>
          <a:xfrm>
            <a:off x="1138202" y="609600"/>
            <a:ext cx="1362526" cy="454778"/>
            <a:chOff x="3060851" y="2479334"/>
            <a:chExt cx="5672678" cy="1893404"/>
          </a:xfrm>
          <a:solidFill>
            <a:srgbClr val="2A458C">
              <a:alpha val="84000"/>
            </a:srgbClr>
          </a:solidFill>
        </p:grpSpPr>
        <p:sp>
          <p:nvSpPr>
            <p:cNvPr id="12"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13" name="组合 12"/>
            <p:cNvGrpSpPr/>
            <p:nvPr/>
          </p:nvGrpSpPr>
          <p:grpSpPr>
            <a:xfrm>
              <a:off x="5248989" y="2594027"/>
              <a:ext cx="3484540" cy="1664018"/>
              <a:chOff x="5426789" y="2479334"/>
              <a:chExt cx="3484540" cy="1664018"/>
            </a:xfrm>
            <a:grpFill/>
          </p:grpSpPr>
          <p:grpSp>
            <p:nvGrpSpPr>
              <p:cNvPr id="14" name="iṩḻíḍé"/>
              <p:cNvGrpSpPr/>
              <p:nvPr/>
            </p:nvGrpSpPr>
            <p:grpSpPr>
              <a:xfrm>
                <a:off x="5547045" y="2479334"/>
                <a:ext cx="3244028" cy="1278508"/>
                <a:chOff x="5043488" y="2205038"/>
                <a:chExt cx="4475163" cy="1763713"/>
              </a:xfrm>
              <a:grpFill/>
            </p:grpSpPr>
            <p:sp>
              <p:nvSpPr>
                <p:cNvPr id="16"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7"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8"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9"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15"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sp>
        <p:nvSpPr>
          <p:cNvPr id="23" name="L 形 22"/>
          <p:cNvSpPr/>
          <p:nvPr userDrawn="1"/>
        </p:nvSpPr>
        <p:spPr>
          <a:xfrm rot="13500000">
            <a:off x="1185515" y="6008863"/>
            <a:ext cx="196938" cy="196940"/>
          </a:xfrm>
          <a:prstGeom prst="corner">
            <a:avLst>
              <a:gd name="adj1" fmla="val 19000"/>
              <a:gd name="adj2" fmla="val 19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 形 23"/>
          <p:cNvSpPr/>
          <p:nvPr userDrawn="1"/>
        </p:nvSpPr>
        <p:spPr>
          <a:xfrm rot="13500000">
            <a:off x="1339636" y="6008863"/>
            <a:ext cx="196938" cy="196940"/>
          </a:xfrm>
          <a:prstGeom prst="corner">
            <a:avLst>
              <a:gd name="adj1" fmla="val 19000"/>
              <a:gd name="adj2" fmla="val 19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L 形 24"/>
          <p:cNvSpPr/>
          <p:nvPr userDrawn="1"/>
        </p:nvSpPr>
        <p:spPr>
          <a:xfrm rot="13500000">
            <a:off x="1493758" y="6008864"/>
            <a:ext cx="196938" cy="196940"/>
          </a:xfrm>
          <a:prstGeom prst="corner">
            <a:avLst>
              <a:gd name="adj1" fmla="val 19000"/>
              <a:gd name="adj2" fmla="val 19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p:cNvSpPr/>
          <p:nvPr userDrawn="1"/>
        </p:nvSpPr>
        <p:spPr>
          <a:xfrm rot="13500000">
            <a:off x="1031988" y="6007426"/>
            <a:ext cx="199812" cy="19981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userDrawn="1"/>
        </p:nvPicPr>
        <p:blipFill>
          <a:blip r:embed="rId3"/>
          <a:stretch>
            <a:fillRect/>
          </a:stretch>
        </p:blipFill>
        <p:spPr>
          <a:xfrm>
            <a:off x="10352795" y="439561"/>
            <a:ext cx="796516" cy="775782"/>
          </a:xfrm>
          <a:prstGeom prst="rect">
            <a:avLst/>
          </a:prstGeom>
        </p:spPr>
      </p:pic>
      <p:sp>
        <p:nvSpPr>
          <p:cNvPr id="28" name="任意多边形: 形状 27"/>
          <p:cNvSpPr/>
          <p:nvPr userDrawn="1"/>
        </p:nvSpPr>
        <p:spPr>
          <a:xfrm>
            <a:off x="10276423" y="5630983"/>
            <a:ext cx="814330" cy="630614"/>
          </a:xfrm>
          <a:custGeom>
            <a:avLst/>
            <a:gdLst>
              <a:gd name="connsiteX0" fmla="*/ 359035 w 1001788"/>
              <a:gd name="connsiteY0" fmla="*/ 321001 h 775779"/>
              <a:gd name="connsiteX1" fmla="*/ 465402 w 1001788"/>
              <a:gd name="connsiteY1" fmla="*/ 455733 h 775779"/>
              <a:gd name="connsiteX2" fmla="*/ 465025 w 1001788"/>
              <a:gd name="connsiteY2" fmla="*/ 456599 h 775779"/>
              <a:gd name="connsiteX3" fmla="*/ 717009 w 1001788"/>
              <a:gd name="connsiteY3" fmla="*/ 775779 h 775779"/>
              <a:gd name="connsiteX4" fmla="*/ 0 w 1001788"/>
              <a:gd name="connsiteY4" fmla="*/ 775779 h 775779"/>
              <a:gd name="connsiteX5" fmla="*/ 663897 w 1001788"/>
              <a:gd name="connsiteY5" fmla="*/ 0 h 775779"/>
              <a:gd name="connsiteX6" fmla="*/ 1001788 w 1001788"/>
              <a:gd name="connsiteY6" fmla="*/ 775779 h 775779"/>
              <a:gd name="connsiteX7" fmla="*/ 718070 w 1001788"/>
              <a:gd name="connsiteY7" fmla="*/ 775779 h 775779"/>
              <a:gd name="connsiteX8" fmla="*/ 465402 w 1001788"/>
              <a:gd name="connsiteY8" fmla="*/ 455733 h 77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788" h="775779">
                <a:moveTo>
                  <a:pt x="359035" y="321001"/>
                </a:moveTo>
                <a:lnTo>
                  <a:pt x="465402" y="455733"/>
                </a:lnTo>
                <a:lnTo>
                  <a:pt x="465025" y="456599"/>
                </a:lnTo>
                <a:lnTo>
                  <a:pt x="717009" y="775779"/>
                </a:lnTo>
                <a:lnTo>
                  <a:pt x="0" y="775779"/>
                </a:lnTo>
                <a:close/>
                <a:moveTo>
                  <a:pt x="663897" y="0"/>
                </a:moveTo>
                <a:lnTo>
                  <a:pt x="1001788" y="775779"/>
                </a:lnTo>
                <a:lnTo>
                  <a:pt x="718070" y="775779"/>
                </a:lnTo>
                <a:lnTo>
                  <a:pt x="465402" y="455733"/>
                </a:lnTo>
                <a:close/>
              </a:path>
            </a:pathLst>
          </a:custGeom>
          <a:ln w="12700">
            <a:gradFill flip="none" rotWithShape="1">
              <a:gsLst>
                <a:gs pos="0">
                  <a:srgbClr val="2A458C">
                    <a:lumMod val="91000"/>
                  </a:srgbClr>
                </a:gs>
                <a:gs pos="35000">
                  <a:srgbClr val="2A458C">
                    <a:lumMod val="100000"/>
                    <a:alpha val="94000"/>
                  </a:srgbClr>
                </a:gs>
                <a:gs pos="67000">
                  <a:srgbClr val="2A458C">
                    <a:lumMod val="91000"/>
                    <a:lumOff val="9000"/>
                    <a:alpha val="91000"/>
                  </a:srgbClr>
                </a:gs>
                <a:gs pos="100000">
                  <a:srgbClr val="2A458C">
                    <a:lumMod val="81000"/>
                    <a:lumOff val="19000"/>
                    <a:alpha val="81000"/>
                  </a:srgbClr>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32" name="文本占位符 45"/>
          <p:cNvSpPr>
            <a:spLocks noGrp="1"/>
          </p:cNvSpPr>
          <p:nvPr>
            <p:ph type="body" sz="quarter" idx="11" hasCustomPrompt="1"/>
          </p:nvPr>
        </p:nvSpPr>
        <p:spPr>
          <a:xfrm>
            <a:off x="10180415" y="5985276"/>
            <a:ext cx="703112" cy="313932"/>
          </a:xfrm>
          <a:noFill/>
        </p:spPr>
        <p:txBody>
          <a:bodyPr wrap="square" rtlCol="0">
            <a:spAutoFit/>
          </a:bodyPr>
          <a:lstStyle>
            <a:lvl1pPr marL="0" indent="0" algn="ctr">
              <a:buFontTx/>
              <a:buNone/>
              <a:defRPr lang="zh-CN" altLang="en-US" sz="1600" i="1" smtClean="0">
                <a:solidFill>
                  <a:schemeClr val="accent1"/>
                </a:solidFill>
                <a:latin typeface="思源宋体 CN Light" panose="02020300000000000000" pitchFamily="18" charset="-122"/>
                <a:ea typeface="思源宋体 CN Light" panose="02020300000000000000" pitchFamily="18" charset="-122"/>
              </a:defRPr>
            </a:lvl1pPr>
            <a:lvl2pPr marL="228600" indent="0">
              <a:buFontTx/>
              <a:buNone/>
              <a:defRPr lang="zh-CN" altLang="en-US" sz="1800" smtClean="0"/>
            </a:lvl2pPr>
            <a:lvl3pPr marL="685800" indent="0">
              <a:buFontTx/>
              <a:buNone/>
              <a:defRPr lang="zh-CN" altLang="en-US" sz="1800" smtClean="0"/>
            </a:lvl3pPr>
            <a:lvl4pPr marL="1143000" indent="0">
              <a:buFontTx/>
              <a:buNone/>
              <a:defRPr lang="zh-CN" altLang="en-US" smtClean="0"/>
            </a:lvl4pPr>
            <a:lvl5pPr marL="1600200" indent="0">
              <a:buFontTx/>
              <a:buNone/>
              <a:defRPr lang="zh-CN" altLang="en-US"/>
            </a:lvl5pPr>
          </a:lstStyle>
          <a:p>
            <a:pPr marL="0" lvl="0" algn="ctr"/>
            <a:r>
              <a:rPr lang="en-US" altLang="zh-CN" dirty="0"/>
              <a:t>N</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 name="图片 5"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b="9828"/>
          <a:stretch>
            <a:fillRect/>
          </a:stretch>
        </p:blipFill>
        <p:spPr>
          <a:xfrm>
            <a:off x="0" y="0"/>
            <a:ext cx="12215220" cy="6858000"/>
          </a:xfrm>
          <a:prstGeom prst="rect">
            <a:avLst/>
          </a:prstGeom>
        </p:spPr>
      </p:pic>
      <p:sp>
        <p:nvSpPr>
          <p:cNvPr id="7" name="矩形 6"/>
          <p:cNvSpPr/>
          <p:nvPr userDrawn="1"/>
        </p:nvSpPr>
        <p:spPr>
          <a:xfrm flipH="1">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28" name="组合 27"/>
          <p:cNvGrpSpPr/>
          <p:nvPr userDrawn="1"/>
        </p:nvGrpSpPr>
        <p:grpSpPr>
          <a:xfrm>
            <a:off x="554922" y="6323477"/>
            <a:ext cx="764364" cy="255126"/>
            <a:chOff x="3060851" y="2479334"/>
            <a:chExt cx="5672678" cy="1893404"/>
          </a:xfrm>
          <a:solidFill>
            <a:srgbClr val="2A458C">
              <a:alpha val="84000"/>
            </a:srgbClr>
          </a:solidFill>
        </p:grpSpPr>
        <p:sp>
          <p:nvSpPr>
            <p:cNvPr id="29"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30" name="组合 29"/>
            <p:cNvGrpSpPr/>
            <p:nvPr/>
          </p:nvGrpSpPr>
          <p:grpSpPr>
            <a:xfrm>
              <a:off x="5248989" y="2594027"/>
              <a:ext cx="3484540" cy="1664018"/>
              <a:chOff x="5426789" y="2479334"/>
              <a:chExt cx="3484540" cy="1664018"/>
            </a:xfrm>
            <a:grpFill/>
          </p:grpSpPr>
          <p:grpSp>
            <p:nvGrpSpPr>
              <p:cNvPr id="31" name="iṩḻíḍé"/>
              <p:cNvGrpSpPr/>
              <p:nvPr/>
            </p:nvGrpSpPr>
            <p:grpSpPr>
              <a:xfrm>
                <a:off x="5547045" y="2479334"/>
                <a:ext cx="3244028" cy="1278508"/>
                <a:chOff x="5043488" y="2205038"/>
                <a:chExt cx="4475163" cy="1763713"/>
              </a:xfrm>
              <a:grpFill/>
            </p:grpSpPr>
            <p:sp>
              <p:nvSpPr>
                <p:cNvPr id="33"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4"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5"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6"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32"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cxnSp>
        <p:nvCxnSpPr>
          <p:cNvPr id="37" name="直接连接符 36"/>
          <p:cNvCxnSpPr/>
          <p:nvPr userDrawn="1"/>
        </p:nvCxnSpPr>
        <p:spPr>
          <a:xfrm>
            <a:off x="554922" y="6227714"/>
            <a:ext cx="10963978" cy="21659"/>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9" name="直角三角形 38"/>
          <p:cNvSpPr/>
          <p:nvPr userDrawn="1"/>
        </p:nvSpPr>
        <p:spPr>
          <a:xfrm rot="13500000">
            <a:off x="513762" y="403917"/>
            <a:ext cx="199812" cy="19981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p:nvPr userDrawn="1"/>
        </p:nvCxnSpPr>
        <p:spPr>
          <a:xfrm>
            <a:off x="554922" y="362534"/>
            <a:ext cx="0" cy="2825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userDrawn="1"/>
        </p:nvCxnSpPr>
        <p:spPr>
          <a:xfrm>
            <a:off x="3261674" y="505070"/>
            <a:ext cx="8262280" cy="16323"/>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44" name="文本占位符 43"/>
          <p:cNvSpPr>
            <a:spLocks noGrp="1"/>
          </p:cNvSpPr>
          <p:nvPr>
            <p:ph type="body" sz="quarter" idx="10" hasCustomPrompt="1"/>
          </p:nvPr>
        </p:nvSpPr>
        <p:spPr>
          <a:xfrm>
            <a:off x="697747" y="325306"/>
            <a:ext cx="3188452" cy="369332"/>
          </a:xfrm>
          <a:noFill/>
          <a:ln>
            <a:noFill/>
          </a:ln>
        </p:spPr>
        <p:txBody>
          <a:bodyPr wrap="square" rtlCol="0">
            <a:spAutoFit/>
          </a:bodyPr>
          <a:lstStyle>
            <a:lvl1pPr marL="0" indent="0">
              <a:buNone/>
              <a:defRPr lang="zh-CN" altLang="en-US" sz="2000" b="1" dirty="0">
                <a:solidFill>
                  <a:schemeClr val="accent2"/>
                </a:solidFill>
                <a:latin typeface="思源宋体 CN Heavy" panose="02020900000000000000" pitchFamily="18" charset="-122"/>
                <a:ea typeface="思源宋体 CN Heavy" panose="02020900000000000000" pitchFamily="18" charset="-122"/>
              </a:defRPr>
            </a:lvl1pPr>
          </a:lstStyle>
          <a:p>
            <a:pPr marL="0" lvl="0"/>
            <a:r>
              <a:rPr lang="en-US" altLang="zh-CN" dirty="0"/>
              <a:t>N. </a:t>
            </a:r>
            <a:r>
              <a:rPr lang="zh-CN" altLang="en-US" dirty="0"/>
              <a:t>在此输入你的标题</a:t>
            </a:r>
          </a:p>
        </p:txBody>
      </p:sp>
      <p:sp>
        <p:nvSpPr>
          <p:cNvPr id="46" name="文本占位符 45"/>
          <p:cNvSpPr>
            <a:spLocks noGrp="1"/>
          </p:cNvSpPr>
          <p:nvPr>
            <p:ph type="body" sz="quarter" idx="11" hasCustomPrompt="1"/>
          </p:nvPr>
        </p:nvSpPr>
        <p:spPr>
          <a:xfrm>
            <a:off x="11106732" y="6299447"/>
            <a:ext cx="530346" cy="313932"/>
          </a:xfrm>
          <a:noFill/>
        </p:spPr>
        <p:txBody>
          <a:bodyPr wrap="square" rtlCol="0">
            <a:spAutoFit/>
          </a:bodyPr>
          <a:lstStyle>
            <a:lvl1pPr marL="0" indent="0">
              <a:buFontTx/>
              <a:buNone/>
              <a:defRPr lang="zh-CN" altLang="en-US" sz="1600" i="1" smtClean="0">
                <a:solidFill>
                  <a:schemeClr val="accent1"/>
                </a:solidFill>
                <a:latin typeface="思源宋体 CN Light" panose="02020300000000000000" pitchFamily="18" charset="-122"/>
                <a:ea typeface="思源宋体 CN Light" panose="02020300000000000000" pitchFamily="18" charset="-122"/>
              </a:defRPr>
            </a:lvl1pPr>
            <a:lvl2pPr marL="228600" indent="0">
              <a:buFontTx/>
              <a:buNone/>
              <a:defRPr lang="zh-CN" altLang="en-US" sz="1800" smtClean="0"/>
            </a:lvl2pPr>
            <a:lvl3pPr marL="685800" indent="0">
              <a:buFontTx/>
              <a:buNone/>
              <a:defRPr lang="zh-CN" altLang="en-US" sz="1800" smtClean="0"/>
            </a:lvl3pPr>
            <a:lvl4pPr marL="1143000" indent="0">
              <a:buFontTx/>
              <a:buNone/>
              <a:defRPr lang="zh-CN" altLang="en-US" smtClean="0"/>
            </a:lvl4pPr>
            <a:lvl5pPr marL="1600200" indent="0">
              <a:buFontTx/>
              <a:buNone/>
              <a:defRPr lang="zh-CN" altLang="en-US"/>
            </a:lvl5pPr>
          </a:lstStyle>
          <a:p>
            <a:pPr marL="0" lvl="0" algn="ctr"/>
            <a:r>
              <a:rPr lang="en-US" altLang="zh-CN" dirty="0"/>
              <a:t>N</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pic>
        <p:nvPicPr>
          <p:cNvPr id="6" name="图片 5" descr="图片包含 照片, 不同, 展示, 色彩绚丽的&#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l="15095" b="14761"/>
          <a:stretch>
            <a:fillRect/>
          </a:stretch>
        </p:blipFill>
        <p:spPr>
          <a:xfrm>
            <a:off x="0" y="0"/>
            <a:ext cx="12192000" cy="6884924"/>
          </a:xfrm>
          <a:prstGeom prst="rect">
            <a:avLst/>
          </a:prstGeom>
        </p:spPr>
      </p:pic>
      <p:sp>
        <p:nvSpPr>
          <p:cNvPr id="7" name="矩形 6"/>
          <p:cNvSpPr/>
          <p:nvPr userDrawn="1"/>
        </p:nvSpPr>
        <p:spPr>
          <a:xfrm>
            <a:off x="0" y="0"/>
            <a:ext cx="12192000" cy="6858000"/>
          </a:xfrm>
          <a:prstGeom prst="rect">
            <a:avLst/>
          </a:prstGeom>
          <a:gradFill flip="none" rotWithShape="1">
            <a:gsLst>
              <a:gs pos="0">
                <a:schemeClr val="bg1">
                  <a:alpha val="97000"/>
                </a:schemeClr>
              </a:gs>
              <a:gs pos="73000">
                <a:schemeClr val="bg1">
                  <a:alpha val="70000"/>
                </a:schemeClr>
              </a:gs>
              <a:gs pos="58000">
                <a:schemeClr val="bg1">
                  <a:alpha val="74000"/>
                </a:schemeClr>
              </a:gs>
              <a:gs pos="43000">
                <a:schemeClr val="bg1">
                  <a:alpha val="84000"/>
                </a:schemeClr>
              </a:gs>
              <a:gs pos="14000">
                <a:schemeClr val="bg1">
                  <a:alpha val="94000"/>
                </a:schemeClr>
              </a:gs>
              <a:gs pos="29000">
                <a:schemeClr val="bg1">
                  <a:alpha val="91000"/>
                </a:schemeClr>
              </a:gs>
              <a:gs pos="87000">
                <a:schemeClr val="bg1">
                  <a:alpha val="60000"/>
                </a:schemeClr>
              </a:gs>
              <a:gs pos="100000">
                <a:schemeClr val="bg1">
                  <a:alpha val="5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8" name="íśļîde"/>
          <p:cNvSpPr/>
          <p:nvPr userDrawn="1"/>
        </p:nvSpPr>
        <p:spPr bwMode="auto">
          <a:xfrm>
            <a:off x="2659635" y="0"/>
            <a:ext cx="6880216" cy="688492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solidFill>
            <a:srgbClr val="2A458C">
              <a:alpha val="9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8" name="文本占位符 17"/>
          <p:cNvSpPr>
            <a:spLocks noGrp="1"/>
          </p:cNvSpPr>
          <p:nvPr>
            <p:ph type="body" sz="quarter" idx="10" hasCustomPrompt="1"/>
          </p:nvPr>
        </p:nvSpPr>
        <p:spPr>
          <a:xfrm>
            <a:off x="3581400" y="2347732"/>
            <a:ext cx="5054600" cy="1754326"/>
          </a:xfrm>
          <a:noFill/>
        </p:spPr>
        <p:txBody>
          <a:bodyPr wrap="square" rtlCol="0">
            <a:spAutoFit/>
          </a:bodyPr>
          <a:lstStyle>
            <a:lvl1pPr marL="0" indent="0" algn="ctr">
              <a:buNone/>
              <a:defRPr lang="zh-CN" altLang="en-US" sz="6000" smtClean="0">
                <a:solidFill>
                  <a:schemeClr val="accent1"/>
                </a:solidFill>
                <a:latin typeface="思源宋体 CN Heavy" panose="02020900000000000000" pitchFamily="18" charset="-122"/>
                <a:ea typeface="思源宋体 CN Heavy" panose="02020900000000000000" pitchFamily="18" charset="-122"/>
              </a:defRPr>
            </a:lvl1pPr>
            <a:lvl2pPr marL="228600" indent="0">
              <a:buNone/>
              <a:defRPr lang="zh-CN" altLang="en-US" sz="1800" smtClean="0"/>
            </a:lvl2pPr>
            <a:lvl3pPr marL="685800" indent="0">
              <a:buNone/>
              <a:defRPr lang="zh-CN" altLang="en-US" sz="1800" smtClean="0"/>
            </a:lvl3pPr>
            <a:lvl4pPr marL="1143000" indent="0">
              <a:buNone/>
              <a:defRPr lang="zh-CN" altLang="en-US" smtClean="0"/>
            </a:lvl4pPr>
            <a:lvl5pPr marL="1600200" indent="0">
              <a:buNone/>
              <a:defRPr lang="zh-CN" altLang="en-US"/>
            </a:lvl5pPr>
          </a:lstStyle>
          <a:p>
            <a:pPr marL="0" lvl="0" algn="ctr"/>
            <a:r>
              <a:rPr lang="zh-CN" altLang="en-US" dirty="0"/>
              <a:t>在这里输入你的内容即可</a:t>
            </a:r>
          </a:p>
        </p:txBody>
      </p:sp>
      <p:sp>
        <p:nvSpPr>
          <p:cNvPr id="20" name="文本占位符 19"/>
          <p:cNvSpPr>
            <a:spLocks noGrp="1"/>
          </p:cNvSpPr>
          <p:nvPr>
            <p:ph type="body" sz="quarter" idx="11" hasCustomPrompt="1"/>
          </p:nvPr>
        </p:nvSpPr>
        <p:spPr>
          <a:xfrm>
            <a:off x="4445000" y="4245539"/>
            <a:ext cx="3360616" cy="369332"/>
          </a:xfrm>
          <a:noFill/>
        </p:spPr>
        <p:txBody>
          <a:bodyPr wrap="square" rtlCol="0">
            <a:spAutoFit/>
          </a:bodyPr>
          <a:lstStyle>
            <a:lvl1pPr marL="0" indent="0" algn="ctr">
              <a:buNone/>
              <a:defRPr lang="zh-CN" altLang="en-US" sz="2000" spc="800" smtClean="0">
                <a:solidFill>
                  <a:schemeClr val="accent1"/>
                </a:solidFill>
                <a:latin typeface="思源黑体 CN Light" panose="020B0300000000000000" pitchFamily="34" charset="-122"/>
                <a:ea typeface="思源黑体 CN Light" panose="020B0300000000000000" pitchFamily="34" charset="-122"/>
              </a:defRPr>
            </a:lvl1pPr>
            <a:lvl2pPr marL="228600" indent="0">
              <a:buNone/>
              <a:defRPr lang="zh-CN" altLang="en-US" sz="1800" smtClean="0"/>
            </a:lvl2pPr>
            <a:lvl3pPr marL="685800" indent="0">
              <a:buNone/>
              <a:defRPr lang="zh-CN" altLang="en-US" sz="1800" smtClean="0"/>
            </a:lvl3pPr>
            <a:lvl4pPr marL="1143000" indent="0">
              <a:buNone/>
              <a:defRPr lang="zh-CN" altLang="en-US" smtClean="0"/>
            </a:lvl4pPr>
            <a:lvl5pPr marL="1600200" indent="0">
              <a:buNone/>
              <a:defRPr lang="zh-CN" altLang="en-US"/>
            </a:lvl5pPr>
          </a:lstStyle>
          <a:p>
            <a:pPr marL="0" lvl="0" algn="ctr"/>
            <a:r>
              <a:rPr lang="zh-CN" altLang="en-US" dirty="0"/>
              <a:t>这里是补充内容</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文混排1">
    <p:spTree>
      <p:nvGrpSpPr>
        <p:cNvPr id="1" name=""/>
        <p:cNvGrpSpPr/>
        <p:nvPr/>
      </p:nvGrpSpPr>
      <p:grpSpPr>
        <a:xfrm>
          <a:off x="0" y="0"/>
          <a:ext cx="0" cy="0"/>
          <a:chOff x="0" y="0"/>
          <a:chExt cx="0" cy="0"/>
        </a:xfrm>
      </p:grpSpPr>
      <p:pic>
        <p:nvPicPr>
          <p:cNvPr id="20" name="图片 19"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b="9828"/>
          <a:stretch>
            <a:fillRect/>
          </a:stretch>
        </p:blipFill>
        <p:spPr>
          <a:xfrm>
            <a:off x="0" y="0"/>
            <a:ext cx="12215220" cy="6858000"/>
          </a:xfrm>
          <a:prstGeom prst="rect">
            <a:avLst/>
          </a:prstGeom>
        </p:spPr>
      </p:pic>
      <p:sp>
        <p:nvSpPr>
          <p:cNvPr id="21" name="矩形 20"/>
          <p:cNvSpPr/>
          <p:nvPr userDrawn="1"/>
        </p:nvSpPr>
        <p:spPr>
          <a:xfrm flipH="1">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67" name="图片占位符 66"/>
          <p:cNvSpPr>
            <a:spLocks noGrp="1"/>
          </p:cNvSpPr>
          <p:nvPr>
            <p:ph type="pic" sz="quarter" idx="10"/>
          </p:nvPr>
        </p:nvSpPr>
        <p:spPr>
          <a:xfrm>
            <a:off x="1100997" y="1838325"/>
            <a:ext cx="4545720" cy="3030538"/>
          </a:xfrm>
          <a:ln w="38100">
            <a:solidFill>
              <a:schemeClr val="accent1"/>
            </a:solidFill>
          </a:ln>
        </p:spPr>
        <p:txBody>
          <a:bodyPr/>
          <a:lstStyle>
            <a:lvl1pPr marL="0" indent="0">
              <a:buNone/>
              <a:defRPr/>
            </a:lvl1pPr>
          </a:lstStyle>
          <a:p>
            <a:r>
              <a:rPr lang="zh-CN" altLang="en-US" dirty="0"/>
              <a:t>单击图标添加图片</a:t>
            </a:r>
          </a:p>
        </p:txBody>
      </p:sp>
      <p:grpSp>
        <p:nvGrpSpPr>
          <p:cNvPr id="4" name="组合 3"/>
          <p:cNvGrpSpPr/>
          <p:nvPr userDrawn="1"/>
        </p:nvGrpSpPr>
        <p:grpSpPr>
          <a:xfrm>
            <a:off x="554922" y="6323477"/>
            <a:ext cx="764364" cy="255126"/>
            <a:chOff x="3060851" y="2479334"/>
            <a:chExt cx="5672678" cy="1893404"/>
          </a:xfrm>
          <a:solidFill>
            <a:srgbClr val="2A458C">
              <a:alpha val="84000"/>
            </a:srgbClr>
          </a:solidFill>
        </p:grpSpPr>
        <p:sp>
          <p:nvSpPr>
            <p:cNvPr id="5"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6" name="组合 5"/>
            <p:cNvGrpSpPr/>
            <p:nvPr/>
          </p:nvGrpSpPr>
          <p:grpSpPr>
            <a:xfrm>
              <a:off x="5248989" y="2594027"/>
              <a:ext cx="3484540" cy="1664018"/>
              <a:chOff x="5426789" y="2479334"/>
              <a:chExt cx="3484540" cy="1664018"/>
            </a:xfrm>
            <a:grpFill/>
          </p:grpSpPr>
          <p:grpSp>
            <p:nvGrpSpPr>
              <p:cNvPr id="7" name="iṩḻíḍé"/>
              <p:cNvGrpSpPr/>
              <p:nvPr/>
            </p:nvGrpSpPr>
            <p:grpSpPr>
              <a:xfrm>
                <a:off x="5547045" y="2479334"/>
                <a:ext cx="3244028" cy="1278508"/>
                <a:chOff x="5043488" y="2205038"/>
                <a:chExt cx="4475163" cy="1763713"/>
              </a:xfrm>
              <a:grpFill/>
            </p:grpSpPr>
            <p:sp>
              <p:nvSpPr>
                <p:cNvPr id="9"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0"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1"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2"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8"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cxnSp>
        <p:nvCxnSpPr>
          <p:cNvPr id="13" name="直接连接符 12"/>
          <p:cNvCxnSpPr/>
          <p:nvPr userDrawn="1"/>
        </p:nvCxnSpPr>
        <p:spPr>
          <a:xfrm>
            <a:off x="554922" y="6227714"/>
            <a:ext cx="10963978" cy="21659"/>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9" name="文本占位符 45"/>
          <p:cNvSpPr>
            <a:spLocks noGrp="1"/>
          </p:cNvSpPr>
          <p:nvPr>
            <p:ph type="body" sz="quarter" idx="12" hasCustomPrompt="1"/>
          </p:nvPr>
        </p:nvSpPr>
        <p:spPr>
          <a:xfrm>
            <a:off x="11106732" y="6299447"/>
            <a:ext cx="530346" cy="313932"/>
          </a:xfrm>
          <a:noFill/>
        </p:spPr>
        <p:txBody>
          <a:bodyPr wrap="square" rtlCol="0">
            <a:spAutoFit/>
          </a:bodyPr>
          <a:lstStyle>
            <a:lvl1pPr marL="0" indent="0">
              <a:buFontTx/>
              <a:buNone/>
              <a:defRPr lang="zh-CN" altLang="en-US" sz="1600" i="1" smtClean="0">
                <a:solidFill>
                  <a:schemeClr val="accent1"/>
                </a:solidFill>
                <a:latin typeface="思源宋体 CN Light" panose="02020300000000000000" pitchFamily="18" charset="-122"/>
                <a:ea typeface="思源宋体 CN Light" panose="02020300000000000000" pitchFamily="18" charset="-122"/>
              </a:defRPr>
            </a:lvl1pPr>
            <a:lvl2pPr marL="228600" indent="0">
              <a:buFontTx/>
              <a:buNone/>
              <a:defRPr lang="zh-CN" altLang="en-US" sz="1800" smtClean="0"/>
            </a:lvl2pPr>
            <a:lvl3pPr marL="685800" indent="0">
              <a:buFontTx/>
              <a:buNone/>
              <a:defRPr lang="zh-CN" altLang="en-US" sz="1800" smtClean="0"/>
            </a:lvl3pPr>
            <a:lvl4pPr marL="1143000" indent="0">
              <a:buFontTx/>
              <a:buNone/>
              <a:defRPr lang="zh-CN" altLang="en-US" smtClean="0"/>
            </a:lvl4pPr>
            <a:lvl5pPr marL="1600200" indent="0">
              <a:buFontTx/>
              <a:buNone/>
              <a:defRPr lang="zh-CN" altLang="en-US"/>
            </a:lvl5pPr>
          </a:lstStyle>
          <a:p>
            <a:pPr marL="0" lvl="0" algn="ctr"/>
            <a:r>
              <a:rPr lang="en-US" altLang="zh-CN" dirty="0"/>
              <a:t>N</a:t>
            </a:r>
            <a:endParaRPr lang="zh-CN" altLang="en-US" dirty="0"/>
          </a:p>
        </p:txBody>
      </p:sp>
      <p:sp>
        <p:nvSpPr>
          <p:cNvPr id="22" name="直角三角形 21"/>
          <p:cNvSpPr/>
          <p:nvPr userDrawn="1"/>
        </p:nvSpPr>
        <p:spPr>
          <a:xfrm rot="13500000">
            <a:off x="513762" y="403917"/>
            <a:ext cx="199812" cy="19981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userDrawn="1"/>
        </p:nvCxnSpPr>
        <p:spPr>
          <a:xfrm>
            <a:off x="554922" y="362534"/>
            <a:ext cx="0" cy="2825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3261674" y="505070"/>
            <a:ext cx="8262280" cy="16323"/>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5" name="文本占位符 43"/>
          <p:cNvSpPr>
            <a:spLocks noGrp="1"/>
          </p:cNvSpPr>
          <p:nvPr>
            <p:ph type="body" sz="quarter" idx="13" hasCustomPrompt="1"/>
          </p:nvPr>
        </p:nvSpPr>
        <p:spPr>
          <a:xfrm>
            <a:off x="697747" y="325306"/>
            <a:ext cx="3188452" cy="369332"/>
          </a:xfrm>
          <a:noFill/>
          <a:ln>
            <a:noFill/>
          </a:ln>
        </p:spPr>
        <p:txBody>
          <a:bodyPr wrap="square" rtlCol="0">
            <a:spAutoFit/>
          </a:bodyPr>
          <a:lstStyle>
            <a:lvl1pPr marL="0" indent="0">
              <a:buNone/>
              <a:defRPr lang="zh-CN" altLang="en-US" sz="2000" b="1" dirty="0">
                <a:solidFill>
                  <a:schemeClr val="accent2"/>
                </a:solidFill>
                <a:latin typeface="思源宋体 CN Heavy" panose="02020900000000000000" pitchFamily="18" charset="-122"/>
                <a:ea typeface="思源宋体 CN Heavy" panose="02020900000000000000" pitchFamily="18" charset="-122"/>
              </a:defRPr>
            </a:lvl1pPr>
          </a:lstStyle>
          <a:p>
            <a:pPr marL="0" lvl="0"/>
            <a:r>
              <a:rPr lang="en-US" altLang="zh-CN" dirty="0"/>
              <a:t>N. </a:t>
            </a:r>
            <a:r>
              <a:rPr lang="zh-CN" altLang="en-US" dirty="0"/>
              <a:t>在此输入你的标题</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文排版2">
    <p:spTree>
      <p:nvGrpSpPr>
        <p:cNvPr id="1" name=""/>
        <p:cNvGrpSpPr/>
        <p:nvPr/>
      </p:nvGrpSpPr>
      <p:grpSpPr>
        <a:xfrm>
          <a:off x="0" y="0"/>
          <a:ext cx="0" cy="0"/>
          <a:chOff x="0" y="0"/>
          <a:chExt cx="0" cy="0"/>
        </a:xfrm>
      </p:grpSpPr>
      <p:pic>
        <p:nvPicPr>
          <p:cNvPr id="3" name="图片 2"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b="9828"/>
          <a:stretch>
            <a:fillRect/>
          </a:stretch>
        </p:blipFill>
        <p:spPr>
          <a:xfrm>
            <a:off x="0" y="0"/>
            <a:ext cx="12215220" cy="6858000"/>
          </a:xfrm>
          <a:prstGeom prst="rect">
            <a:avLst/>
          </a:prstGeom>
        </p:spPr>
      </p:pic>
      <p:sp>
        <p:nvSpPr>
          <p:cNvPr id="4" name="矩形 3"/>
          <p:cNvSpPr/>
          <p:nvPr userDrawn="1"/>
        </p:nvSpPr>
        <p:spPr>
          <a:xfrm flipH="1">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7" name="图片占位符 16"/>
          <p:cNvSpPr>
            <a:spLocks noGrp="1"/>
          </p:cNvSpPr>
          <p:nvPr>
            <p:ph type="pic" sz="quarter" idx="10" hasCustomPrompt="1"/>
          </p:nvPr>
        </p:nvSpPr>
        <p:spPr>
          <a:xfrm>
            <a:off x="745596" y="954088"/>
            <a:ext cx="10728325" cy="2768600"/>
          </a:xfrm>
          <a:ln w="38100">
            <a:solidFill>
              <a:schemeClr val="accent1"/>
            </a:solidFill>
          </a:ln>
        </p:spPr>
        <p:txBody>
          <a:bodyPr/>
          <a:lstStyle>
            <a:lvl1pPr marL="0" indent="0">
              <a:buNone/>
              <a:defRPr/>
            </a:lvl1pPr>
          </a:lstStyle>
          <a:p>
            <a:r>
              <a:rPr lang="zh-CN" altLang="en-US" dirty="0"/>
              <a:t>单击图表添加图片</a:t>
            </a:r>
          </a:p>
        </p:txBody>
      </p:sp>
      <p:grpSp>
        <p:nvGrpSpPr>
          <p:cNvPr id="5" name="组合 4"/>
          <p:cNvGrpSpPr/>
          <p:nvPr userDrawn="1"/>
        </p:nvGrpSpPr>
        <p:grpSpPr>
          <a:xfrm>
            <a:off x="554922" y="6323477"/>
            <a:ext cx="764364" cy="255126"/>
            <a:chOff x="3060851" y="2479334"/>
            <a:chExt cx="5672678" cy="1893404"/>
          </a:xfrm>
          <a:solidFill>
            <a:srgbClr val="2A458C">
              <a:alpha val="84000"/>
            </a:srgbClr>
          </a:solidFill>
        </p:grpSpPr>
        <p:sp>
          <p:nvSpPr>
            <p:cNvPr id="6"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7" name="组合 6"/>
            <p:cNvGrpSpPr/>
            <p:nvPr/>
          </p:nvGrpSpPr>
          <p:grpSpPr>
            <a:xfrm>
              <a:off x="5248989" y="2594027"/>
              <a:ext cx="3484540" cy="1664018"/>
              <a:chOff x="5426789" y="2479334"/>
              <a:chExt cx="3484540" cy="1664018"/>
            </a:xfrm>
            <a:grpFill/>
          </p:grpSpPr>
          <p:grpSp>
            <p:nvGrpSpPr>
              <p:cNvPr id="8" name="iṩḻíḍé"/>
              <p:cNvGrpSpPr/>
              <p:nvPr/>
            </p:nvGrpSpPr>
            <p:grpSpPr>
              <a:xfrm>
                <a:off x="5547045" y="2479334"/>
                <a:ext cx="3244028" cy="1278508"/>
                <a:chOff x="5043488" y="2205038"/>
                <a:chExt cx="4475163" cy="1763713"/>
              </a:xfrm>
              <a:grpFill/>
            </p:grpSpPr>
            <p:sp>
              <p:nvSpPr>
                <p:cNvPr id="10"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1"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2"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3"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9"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cxnSp>
        <p:nvCxnSpPr>
          <p:cNvPr id="14" name="直接连接符 13"/>
          <p:cNvCxnSpPr/>
          <p:nvPr userDrawn="1"/>
        </p:nvCxnSpPr>
        <p:spPr>
          <a:xfrm>
            <a:off x="554922" y="6227714"/>
            <a:ext cx="10963978" cy="21659"/>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0" name="文本占位符 45"/>
          <p:cNvSpPr>
            <a:spLocks noGrp="1"/>
          </p:cNvSpPr>
          <p:nvPr>
            <p:ph type="body" sz="quarter" idx="12" hasCustomPrompt="1"/>
          </p:nvPr>
        </p:nvSpPr>
        <p:spPr>
          <a:xfrm>
            <a:off x="11106732" y="6299447"/>
            <a:ext cx="530346" cy="313932"/>
          </a:xfrm>
          <a:noFill/>
        </p:spPr>
        <p:txBody>
          <a:bodyPr wrap="square" rtlCol="0">
            <a:spAutoFit/>
          </a:bodyPr>
          <a:lstStyle>
            <a:lvl1pPr marL="0" indent="0">
              <a:buFontTx/>
              <a:buNone/>
              <a:defRPr lang="zh-CN" altLang="en-US" sz="1600" i="1" smtClean="0">
                <a:solidFill>
                  <a:schemeClr val="accent1"/>
                </a:solidFill>
                <a:latin typeface="思源宋体 CN Light" panose="02020300000000000000" pitchFamily="18" charset="-122"/>
                <a:ea typeface="思源宋体 CN Light" panose="02020300000000000000" pitchFamily="18" charset="-122"/>
              </a:defRPr>
            </a:lvl1pPr>
            <a:lvl2pPr marL="228600" indent="0">
              <a:buFontTx/>
              <a:buNone/>
              <a:defRPr lang="zh-CN" altLang="en-US" sz="1800" smtClean="0"/>
            </a:lvl2pPr>
            <a:lvl3pPr marL="685800" indent="0">
              <a:buFontTx/>
              <a:buNone/>
              <a:defRPr lang="zh-CN" altLang="en-US" sz="1800" smtClean="0"/>
            </a:lvl3pPr>
            <a:lvl4pPr marL="1143000" indent="0">
              <a:buFontTx/>
              <a:buNone/>
              <a:defRPr lang="zh-CN" altLang="en-US" smtClean="0"/>
            </a:lvl4pPr>
            <a:lvl5pPr marL="1600200" indent="0">
              <a:buFontTx/>
              <a:buNone/>
              <a:defRPr lang="zh-CN" altLang="en-US"/>
            </a:lvl5pPr>
          </a:lstStyle>
          <a:p>
            <a:pPr marL="0" lvl="0" algn="ctr"/>
            <a:r>
              <a:rPr lang="en-US" altLang="zh-CN" dirty="0"/>
              <a:t>N</a:t>
            </a:r>
            <a:endParaRPr lang="zh-CN" altLang="en-US" dirty="0"/>
          </a:p>
        </p:txBody>
      </p:sp>
      <p:sp>
        <p:nvSpPr>
          <p:cNvPr id="21" name="直角三角形 20"/>
          <p:cNvSpPr/>
          <p:nvPr userDrawn="1"/>
        </p:nvSpPr>
        <p:spPr>
          <a:xfrm rot="13500000">
            <a:off x="513762" y="403917"/>
            <a:ext cx="199812" cy="19981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userDrawn="1"/>
        </p:nvCxnSpPr>
        <p:spPr>
          <a:xfrm>
            <a:off x="554922" y="362534"/>
            <a:ext cx="0" cy="2825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a:off x="3261674" y="505070"/>
            <a:ext cx="8262280" cy="16323"/>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4" name="文本占位符 43"/>
          <p:cNvSpPr>
            <a:spLocks noGrp="1"/>
          </p:cNvSpPr>
          <p:nvPr>
            <p:ph type="body" sz="quarter" idx="13" hasCustomPrompt="1"/>
          </p:nvPr>
        </p:nvSpPr>
        <p:spPr>
          <a:xfrm>
            <a:off x="697747" y="325306"/>
            <a:ext cx="3188452" cy="369332"/>
          </a:xfrm>
          <a:noFill/>
          <a:ln>
            <a:noFill/>
          </a:ln>
        </p:spPr>
        <p:txBody>
          <a:bodyPr wrap="square" rtlCol="0">
            <a:spAutoFit/>
          </a:bodyPr>
          <a:lstStyle>
            <a:lvl1pPr marL="0" indent="0">
              <a:buNone/>
              <a:defRPr lang="zh-CN" altLang="en-US" sz="2000" b="1" dirty="0">
                <a:solidFill>
                  <a:schemeClr val="accent2"/>
                </a:solidFill>
                <a:latin typeface="思源宋体 CN Heavy" panose="02020900000000000000" pitchFamily="18" charset="-122"/>
                <a:ea typeface="思源宋体 CN Heavy" panose="02020900000000000000" pitchFamily="18" charset="-122"/>
              </a:defRPr>
            </a:lvl1pPr>
          </a:lstStyle>
          <a:p>
            <a:pPr marL="0" lvl="0"/>
            <a:r>
              <a:rPr lang="en-US" altLang="zh-CN" dirty="0"/>
              <a:t>N. </a:t>
            </a:r>
            <a:r>
              <a:rPr lang="zh-CN" altLang="en-US" dirty="0"/>
              <a:t>在此输入你的标题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文排版3">
    <p:spTree>
      <p:nvGrpSpPr>
        <p:cNvPr id="1" name=""/>
        <p:cNvGrpSpPr/>
        <p:nvPr/>
      </p:nvGrpSpPr>
      <p:grpSpPr>
        <a:xfrm>
          <a:off x="0" y="0"/>
          <a:ext cx="0" cy="0"/>
          <a:chOff x="0" y="0"/>
          <a:chExt cx="0" cy="0"/>
        </a:xfrm>
      </p:grpSpPr>
      <p:pic>
        <p:nvPicPr>
          <p:cNvPr id="4" name="图片 3"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b="9828"/>
          <a:stretch>
            <a:fillRect/>
          </a:stretch>
        </p:blipFill>
        <p:spPr>
          <a:xfrm>
            <a:off x="0" y="0"/>
            <a:ext cx="12215220" cy="6858000"/>
          </a:xfrm>
          <a:prstGeom prst="rect">
            <a:avLst/>
          </a:prstGeom>
        </p:spPr>
      </p:pic>
      <p:sp>
        <p:nvSpPr>
          <p:cNvPr id="5" name="矩形 4"/>
          <p:cNvSpPr/>
          <p:nvPr userDrawn="1"/>
        </p:nvSpPr>
        <p:spPr>
          <a:xfrm flipH="1">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1" name="图片占位符 10"/>
          <p:cNvSpPr>
            <a:spLocks noGrp="1"/>
          </p:cNvSpPr>
          <p:nvPr>
            <p:ph type="pic" sz="quarter" idx="10"/>
          </p:nvPr>
        </p:nvSpPr>
        <p:spPr>
          <a:xfrm>
            <a:off x="669779" y="1089025"/>
            <a:ext cx="3132137" cy="4040188"/>
          </a:xfrm>
        </p:spPr>
        <p:txBody>
          <a:bodyPr/>
          <a:lstStyle>
            <a:lvl1pPr marL="0" indent="0">
              <a:buNone/>
              <a:defRPr/>
            </a:lvl1pPr>
          </a:lstStyle>
          <a:p>
            <a:r>
              <a:rPr lang="zh-CN" altLang="en-US" dirty="0"/>
              <a:t>单击图标添加图片</a:t>
            </a:r>
          </a:p>
        </p:txBody>
      </p:sp>
      <p:sp>
        <p:nvSpPr>
          <p:cNvPr id="12" name="图片占位符 10"/>
          <p:cNvSpPr>
            <a:spLocks noGrp="1"/>
          </p:cNvSpPr>
          <p:nvPr>
            <p:ph type="pic" sz="quarter" idx="11"/>
          </p:nvPr>
        </p:nvSpPr>
        <p:spPr>
          <a:xfrm>
            <a:off x="4582218" y="1089025"/>
            <a:ext cx="3132137" cy="4040188"/>
          </a:xfrm>
        </p:spPr>
        <p:txBody>
          <a:bodyPr/>
          <a:lstStyle>
            <a:lvl1pPr marL="0" indent="0">
              <a:buNone/>
              <a:defRPr/>
            </a:lvl1pPr>
          </a:lstStyle>
          <a:p>
            <a:r>
              <a:rPr lang="zh-CN" altLang="en-US" dirty="0"/>
              <a:t>单击图标添加图片</a:t>
            </a:r>
          </a:p>
        </p:txBody>
      </p:sp>
      <p:grpSp>
        <p:nvGrpSpPr>
          <p:cNvPr id="6" name="组合 5"/>
          <p:cNvGrpSpPr/>
          <p:nvPr userDrawn="1"/>
        </p:nvGrpSpPr>
        <p:grpSpPr>
          <a:xfrm>
            <a:off x="554922" y="6323477"/>
            <a:ext cx="764364" cy="255126"/>
            <a:chOff x="3060851" y="2479334"/>
            <a:chExt cx="5672678" cy="1893404"/>
          </a:xfrm>
          <a:solidFill>
            <a:srgbClr val="2A458C">
              <a:alpha val="84000"/>
            </a:srgbClr>
          </a:solidFill>
        </p:grpSpPr>
        <p:sp>
          <p:nvSpPr>
            <p:cNvPr id="7"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8" name="组合 7"/>
            <p:cNvGrpSpPr/>
            <p:nvPr/>
          </p:nvGrpSpPr>
          <p:grpSpPr>
            <a:xfrm>
              <a:off x="5248989" y="2594027"/>
              <a:ext cx="3484540" cy="1664018"/>
              <a:chOff x="5426789" y="2479334"/>
              <a:chExt cx="3484540" cy="1664018"/>
            </a:xfrm>
            <a:grpFill/>
          </p:grpSpPr>
          <p:grpSp>
            <p:nvGrpSpPr>
              <p:cNvPr id="9" name="iṩḻíḍé"/>
              <p:cNvGrpSpPr/>
              <p:nvPr/>
            </p:nvGrpSpPr>
            <p:grpSpPr>
              <a:xfrm>
                <a:off x="5547045" y="2479334"/>
                <a:ext cx="3244028" cy="1278508"/>
                <a:chOff x="5043488" y="2205038"/>
                <a:chExt cx="4475163" cy="1763713"/>
              </a:xfrm>
              <a:grpFill/>
            </p:grpSpPr>
            <p:sp>
              <p:nvSpPr>
                <p:cNvPr id="13"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4"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5"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6"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10"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cxnSp>
        <p:nvCxnSpPr>
          <p:cNvPr id="17" name="直接连接符 16"/>
          <p:cNvCxnSpPr/>
          <p:nvPr userDrawn="1"/>
        </p:nvCxnSpPr>
        <p:spPr>
          <a:xfrm>
            <a:off x="554922" y="6227714"/>
            <a:ext cx="10963978" cy="21659"/>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2" name="文本占位符 45"/>
          <p:cNvSpPr>
            <a:spLocks noGrp="1"/>
          </p:cNvSpPr>
          <p:nvPr>
            <p:ph type="body" sz="quarter" idx="13" hasCustomPrompt="1"/>
          </p:nvPr>
        </p:nvSpPr>
        <p:spPr>
          <a:xfrm>
            <a:off x="11106732" y="6299447"/>
            <a:ext cx="530346" cy="313932"/>
          </a:xfrm>
          <a:noFill/>
        </p:spPr>
        <p:txBody>
          <a:bodyPr wrap="square" rtlCol="0">
            <a:spAutoFit/>
          </a:bodyPr>
          <a:lstStyle>
            <a:lvl1pPr marL="0" indent="0">
              <a:buFontTx/>
              <a:buNone/>
              <a:defRPr lang="zh-CN" altLang="en-US" sz="1600" i="1" smtClean="0">
                <a:solidFill>
                  <a:schemeClr val="accent1"/>
                </a:solidFill>
                <a:latin typeface="思源宋体 CN Light" panose="02020300000000000000" pitchFamily="18" charset="-122"/>
                <a:ea typeface="思源宋体 CN Light" panose="02020300000000000000" pitchFamily="18" charset="-122"/>
              </a:defRPr>
            </a:lvl1pPr>
            <a:lvl2pPr marL="228600" indent="0">
              <a:buFontTx/>
              <a:buNone/>
              <a:defRPr lang="zh-CN" altLang="en-US" sz="1800" smtClean="0"/>
            </a:lvl2pPr>
            <a:lvl3pPr marL="685800" indent="0">
              <a:buFontTx/>
              <a:buNone/>
              <a:defRPr lang="zh-CN" altLang="en-US" sz="1800" smtClean="0"/>
            </a:lvl3pPr>
            <a:lvl4pPr marL="1143000" indent="0">
              <a:buFontTx/>
              <a:buNone/>
              <a:defRPr lang="zh-CN" altLang="en-US" smtClean="0"/>
            </a:lvl4pPr>
            <a:lvl5pPr marL="1600200" indent="0">
              <a:buFontTx/>
              <a:buNone/>
              <a:defRPr lang="zh-CN" altLang="en-US"/>
            </a:lvl5pPr>
          </a:lstStyle>
          <a:p>
            <a:pPr marL="0" lvl="0" algn="ctr"/>
            <a:r>
              <a:rPr lang="en-US" altLang="zh-CN" dirty="0"/>
              <a:t>N</a:t>
            </a:r>
            <a:endParaRPr lang="zh-CN" altLang="en-US" dirty="0"/>
          </a:p>
        </p:txBody>
      </p:sp>
      <p:sp>
        <p:nvSpPr>
          <p:cNvPr id="23" name="直角三角形 22"/>
          <p:cNvSpPr/>
          <p:nvPr userDrawn="1"/>
        </p:nvSpPr>
        <p:spPr>
          <a:xfrm rot="13500000">
            <a:off x="513762" y="403917"/>
            <a:ext cx="199812" cy="19981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userDrawn="1"/>
        </p:nvCxnSpPr>
        <p:spPr>
          <a:xfrm>
            <a:off x="554922" y="362534"/>
            <a:ext cx="0" cy="2825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nvCxnSpPr>
        <p:spPr>
          <a:xfrm>
            <a:off x="3261674" y="505070"/>
            <a:ext cx="8262280" cy="16323"/>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6" name="文本占位符 43"/>
          <p:cNvSpPr>
            <a:spLocks noGrp="1"/>
          </p:cNvSpPr>
          <p:nvPr>
            <p:ph type="body" sz="quarter" idx="14" hasCustomPrompt="1"/>
          </p:nvPr>
        </p:nvSpPr>
        <p:spPr>
          <a:xfrm>
            <a:off x="697747" y="325306"/>
            <a:ext cx="3188452" cy="369332"/>
          </a:xfrm>
          <a:noFill/>
          <a:ln>
            <a:noFill/>
          </a:ln>
        </p:spPr>
        <p:txBody>
          <a:bodyPr wrap="square" rtlCol="0">
            <a:spAutoFit/>
          </a:bodyPr>
          <a:lstStyle>
            <a:lvl1pPr marL="0" indent="0">
              <a:buNone/>
              <a:defRPr lang="zh-CN" altLang="en-US" sz="2000" b="1" dirty="0">
                <a:solidFill>
                  <a:schemeClr val="accent2"/>
                </a:solidFill>
                <a:latin typeface="思源宋体 CN Heavy" panose="02020900000000000000" pitchFamily="18" charset="-122"/>
                <a:ea typeface="思源宋体 CN Heavy" panose="02020900000000000000" pitchFamily="18" charset="-122"/>
              </a:defRPr>
            </a:lvl1pPr>
          </a:lstStyle>
          <a:p>
            <a:pPr marL="0" lvl="0"/>
            <a:r>
              <a:rPr lang="en-US" altLang="zh-CN" dirty="0"/>
              <a:t>N. </a:t>
            </a:r>
            <a:r>
              <a:rPr lang="zh-CN" altLang="en-US" dirty="0"/>
              <a:t>在此输入你的标题</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多图排版1">
    <p:spTree>
      <p:nvGrpSpPr>
        <p:cNvPr id="1" name=""/>
        <p:cNvGrpSpPr/>
        <p:nvPr/>
      </p:nvGrpSpPr>
      <p:grpSpPr>
        <a:xfrm>
          <a:off x="0" y="0"/>
          <a:ext cx="0" cy="0"/>
          <a:chOff x="0" y="0"/>
          <a:chExt cx="0" cy="0"/>
        </a:xfrm>
      </p:grpSpPr>
      <p:pic>
        <p:nvPicPr>
          <p:cNvPr id="5" name="图片 4" descr="图片包含 户外, 建筑物, 天空, 城市&#10;&#10;自动生成的说明"/>
          <p:cNvPicPr>
            <a:picLocks noChangeAspect="1"/>
          </p:cNvPicPr>
          <p:nvPr userDrawn="1"/>
        </p:nvPicPr>
        <p:blipFill rotWithShape="1">
          <a:blip r:embed="rId2">
            <a:extLst>
              <a:ext uri="{28A0092B-C50C-407E-A947-70E740481C1C}">
                <a14:useLocalDpi xmlns:a14="http://schemas.microsoft.com/office/drawing/2010/main" val="0"/>
              </a:ext>
            </a:extLst>
          </a:blip>
          <a:srcRect t="15315" b="9828"/>
          <a:stretch>
            <a:fillRect/>
          </a:stretch>
        </p:blipFill>
        <p:spPr>
          <a:xfrm>
            <a:off x="0" y="0"/>
            <a:ext cx="12215220" cy="6858000"/>
          </a:xfrm>
          <a:prstGeom prst="rect">
            <a:avLst/>
          </a:prstGeom>
        </p:spPr>
      </p:pic>
      <p:sp>
        <p:nvSpPr>
          <p:cNvPr id="6" name="矩形 5"/>
          <p:cNvSpPr/>
          <p:nvPr userDrawn="1"/>
        </p:nvSpPr>
        <p:spPr>
          <a:xfrm flipH="1">
            <a:off x="0" y="0"/>
            <a:ext cx="12192000" cy="6858000"/>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4" name="图片占位符 13"/>
          <p:cNvSpPr>
            <a:spLocks noGrp="1"/>
          </p:cNvSpPr>
          <p:nvPr>
            <p:ph type="pic" sz="quarter" idx="10"/>
          </p:nvPr>
        </p:nvSpPr>
        <p:spPr>
          <a:xfrm>
            <a:off x="7634288" y="954088"/>
            <a:ext cx="3038475" cy="4557712"/>
          </a:xfrm>
          <a:ln w="38100">
            <a:solidFill>
              <a:schemeClr val="accent2"/>
            </a:solidFill>
          </a:ln>
        </p:spPr>
        <p:txBody>
          <a:bodyPr/>
          <a:lstStyle>
            <a:lvl1pPr marL="0" indent="0">
              <a:buNone/>
              <a:defRPr/>
            </a:lvl1pPr>
          </a:lstStyle>
          <a:p>
            <a:r>
              <a:rPr lang="zh-CN" altLang="en-US" dirty="0"/>
              <a:t>单击图标添加图片</a:t>
            </a:r>
          </a:p>
        </p:txBody>
      </p:sp>
      <p:sp>
        <p:nvSpPr>
          <p:cNvPr id="15" name="图片占位符 13"/>
          <p:cNvSpPr>
            <a:spLocks noGrp="1"/>
          </p:cNvSpPr>
          <p:nvPr>
            <p:ph type="pic" sz="quarter" idx="11"/>
          </p:nvPr>
        </p:nvSpPr>
        <p:spPr>
          <a:xfrm>
            <a:off x="4683760" y="3799840"/>
            <a:ext cx="2560320" cy="1717040"/>
          </a:xfrm>
          <a:ln w="38100">
            <a:solidFill>
              <a:schemeClr val="accent2"/>
            </a:solidFill>
          </a:ln>
        </p:spPr>
        <p:txBody>
          <a:bodyPr/>
          <a:lstStyle>
            <a:lvl1pPr marL="0" indent="0">
              <a:buNone/>
              <a:defRPr/>
            </a:lvl1pPr>
          </a:lstStyle>
          <a:p>
            <a:r>
              <a:rPr lang="zh-CN" altLang="en-US" dirty="0"/>
              <a:t>单击图标添加图片</a:t>
            </a:r>
          </a:p>
        </p:txBody>
      </p:sp>
      <p:sp>
        <p:nvSpPr>
          <p:cNvPr id="16" name="图片占位符 13"/>
          <p:cNvSpPr>
            <a:spLocks noGrp="1"/>
          </p:cNvSpPr>
          <p:nvPr>
            <p:ph type="pic" sz="quarter" idx="12"/>
          </p:nvPr>
        </p:nvSpPr>
        <p:spPr>
          <a:xfrm>
            <a:off x="1519236" y="3799840"/>
            <a:ext cx="2790489" cy="1717040"/>
          </a:xfrm>
          <a:ln w="38100">
            <a:solidFill>
              <a:schemeClr val="accent2"/>
            </a:solidFill>
          </a:ln>
        </p:spPr>
        <p:txBody>
          <a:bodyPr/>
          <a:lstStyle>
            <a:lvl1pPr marL="0" indent="0">
              <a:buNone/>
              <a:defRPr/>
            </a:lvl1pPr>
          </a:lstStyle>
          <a:p>
            <a:r>
              <a:rPr lang="zh-CN" altLang="en-US" dirty="0"/>
              <a:t>单击图标添加图片</a:t>
            </a:r>
          </a:p>
        </p:txBody>
      </p:sp>
      <p:grpSp>
        <p:nvGrpSpPr>
          <p:cNvPr id="7" name="组合 6"/>
          <p:cNvGrpSpPr/>
          <p:nvPr userDrawn="1"/>
        </p:nvGrpSpPr>
        <p:grpSpPr>
          <a:xfrm>
            <a:off x="554922" y="6323477"/>
            <a:ext cx="764364" cy="255126"/>
            <a:chOff x="3060851" y="2479334"/>
            <a:chExt cx="5672678" cy="1893404"/>
          </a:xfrm>
          <a:solidFill>
            <a:srgbClr val="2A458C">
              <a:alpha val="84000"/>
            </a:srgbClr>
          </a:solidFill>
        </p:grpSpPr>
        <p:sp>
          <p:nvSpPr>
            <p:cNvPr id="8"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9" name="组合 8"/>
            <p:cNvGrpSpPr/>
            <p:nvPr/>
          </p:nvGrpSpPr>
          <p:grpSpPr>
            <a:xfrm>
              <a:off x="5248989" y="2594027"/>
              <a:ext cx="3484540" cy="1664018"/>
              <a:chOff x="5426789" y="2479334"/>
              <a:chExt cx="3484540" cy="1664018"/>
            </a:xfrm>
            <a:grpFill/>
          </p:grpSpPr>
          <p:grpSp>
            <p:nvGrpSpPr>
              <p:cNvPr id="10" name="iṩḻíḍé"/>
              <p:cNvGrpSpPr/>
              <p:nvPr/>
            </p:nvGrpSpPr>
            <p:grpSpPr>
              <a:xfrm>
                <a:off x="5547045" y="2479334"/>
                <a:ext cx="3244028" cy="1278508"/>
                <a:chOff x="5043488" y="2205038"/>
                <a:chExt cx="4475163" cy="1763713"/>
              </a:xfrm>
              <a:grpFill/>
            </p:grpSpPr>
            <p:sp>
              <p:nvSpPr>
                <p:cNvPr id="12"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3"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7"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8"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11"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cxnSp>
        <p:nvCxnSpPr>
          <p:cNvPr id="19" name="直接连接符 18"/>
          <p:cNvCxnSpPr/>
          <p:nvPr userDrawn="1"/>
        </p:nvCxnSpPr>
        <p:spPr>
          <a:xfrm>
            <a:off x="554922" y="6227714"/>
            <a:ext cx="10963978" cy="21659"/>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4" name="文本占位符 45"/>
          <p:cNvSpPr>
            <a:spLocks noGrp="1"/>
          </p:cNvSpPr>
          <p:nvPr>
            <p:ph type="body" sz="quarter" idx="14" hasCustomPrompt="1"/>
          </p:nvPr>
        </p:nvSpPr>
        <p:spPr>
          <a:xfrm>
            <a:off x="11106732" y="6299447"/>
            <a:ext cx="530346" cy="313932"/>
          </a:xfrm>
          <a:noFill/>
        </p:spPr>
        <p:txBody>
          <a:bodyPr wrap="square" rtlCol="0">
            <a:spAutoFit/>
          </a:bodyPr>
          <a:lstStyle>
            <a:lvl1pPr marL="0" indent="0">
              <a:buFontTx/>
              <a:buNone/>
              <a:defRPr lang="zh-CN" altLang="en-US" sz="1600" i="1" smtClean="0">
                <a:solidFill>
                  <a:schemeClr val="accent1"/>
                </a:solidFill>
                <a:latin typeface="思源宋体 CN Light" panose="02020300000000000000" pitchFamily="18" charset="-122"/>
                <a:ea typeface="思源宋体 CN Light" panose="02020300000000000000" pitchFamily="18" charset="-122"/>
              </a:defRPr>
            </a:lvl1pPr>
            <a:lvl2pPr marL="228600" indent="0">
              <a:buFontTx/>
              <a:buNone/>
              <a:defRPr lang="zh-CN" altLang="en-US" sz="1800" smtClean="0"/>
            </a:lvl2pPr>
            <a:lvl3pPr marL="685800" indent="0">
              <a:buFontTx/>
              <a:buNone/>
              <a:defRPr lang="zh-CN" altLang="en-US" sz="1800" smtClean="0"/>
            </a:lvl3pPr>
            <a:lvl4pPr marL="1143000" indent="0">
              <a:buFontTx/>
              <a:buNone/>
              <a:defRPr lang="zh-CN" altLang="en-US" smtClean="0"/>
            </a:lvl4pPr>
            <a:lvl5pPr marL="1600200" indent="0">
              <a:buFontTx/>
              <a:buNone/>
              <a:defRPr lang="zh-CN" altLang="en-US"/>
            </a:lvl5pPr>
          </a:lstStyle>
          <a:p>
            <a:pPr marL="0" lvl="0" algn="ctr"/>
            <a:r>
              <a:rPr lang="en-US" altLang="zh-CN" dirty="0"/>
              <a:t>N</a:t>
            </a:r>
            <a:endParaRPr lang="zh-CN" altLang="en-US" dirty="0"/>
          </a:p>
        </p:txBody>
      </p:sp>
      <p:sp>
        <p:nvSpPr>
          <p:cNvPr id="25" name="直角三角形 24"/>
          <p:cNvSpPr/>
          <p:nvPr userDrawn="1"/>
        </p:nvSpPr>
        <p:spPr>
          <a:xfrm rot="13500000">
            <a:off x="513762" y="403917"/>
            <a:ext cx="199812" cy="19981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userDrawn="1"/>
        </p:nvCxnSpPr>
        <p:spPr>
          <a:xfrm>
            <a:off x="554922" y="362534"/>
            <a:ext cx="0" cy="2825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a:off x="3261674" y="505070"/>
            <a:ext cx="8262280" cy="16323"/>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8" name="文本占位符 43"/>
          <p:cNvSpPr>
            <a:spLocks noGrp="1"/>
          </p:cNvSpPr>
          <p:nvPr>
            <p:ph type="body" sz="quarter" idx="15" hasCustomPrompt="1"/>
          </p:nvPr>
        </p:nvSpPr>
        <p:spPr>
          <a:xfrm>
            <a:off x="697747" y="325306"/>
            <a:ext cx="3188452" cy="369332"/>
          </a:xfrm>
          <a:noFill/>
          <a:ln>
            <a:noFill/>
          </a:ln>
        </p:spPr>
        <p:txBody>
          <a:bodyPr wrap="square" rtlCol="0">
            <a:spAutoFit/>
          </a:bodyPr>
          <a:lstStyle>
            <a:lvl1pPr marL="0" indent="0">
              <a:buNone/>
              <a:defRPr lang="zh-CN" altLang="en-US" sz="2000" b="1" dirty="0">
                <a:solidFill>
                  <a:schemeClr val="accent2"/>
                </a:solidFill>
                <a:latin typeface="思源宋体 CN Heavy" panose="02020900000000000000" pitchFamily="18" charset="-122"/>
                <a:ea typeface="思源宋体 CN Heavy" panose="02020900000000000000" pitchFamily="18" charset="-122"/>
              </a:defRPr>
            </a:lvl1pPr>
          </a:lstStyle>
          <a:p>
            <a:pPr marL="0" lvl="0"/>
            <a:r>
              <a:rPr lang="en-US" altLang="zh-CN" dirty="0"/>
              <a:t>N. </a:t>
            </a:r>
            <a:r>
              <a:rPr lang="zh-CN" altLang="en-US" dirty="0"/>
              <a:t>在此输入你的标题</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95E46A-A360-4919-8893-6AB7BD62AF01}" type="datetime1">
              <a:rPr lang="zh-CN" altLang="en-US" smtClean="0"/>
              <a:t>2020/11/19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BAB35-C1C7-4FB2-9750-4A0415072BD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6.GIF"/><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8.GIF"/><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20.GIF"/><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22.GIF"/><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F:\&#35838;&#31243;&#36164;&#26009;\&#23398;&#26415;&#33521;&#35821;\&#23398;&#26415;&#33521;&#35821;ppt\Phobias%20-%20Symptoms,%20Treatments%20&amp;%20More....mp4" TargetMode="External"/><Relationship Id="rId1" Type="http://schemas.microsoft.com/office/2007/relationships/media" Target="file:///F:\&#35838;&#31243;&#36164;&#26009;\&#23398;&#26415;&#33521;&#35821;\&#23398;&#26415;&#33521;&#35821;ppt\Phobias%20-%20Symptoms,%20Treatments%20&amp;%20More....mp4"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alphaModFix amt="71000"/>
          </a:blip>
          <a:stretch>
            <a:fillRect/>
          </a:stretch>
        </p:blipFill>
        <p:spPr>
          <a:xfrm>
            <a:off x="5693881" y="5521892"/>
            <a:ext cx="796516" cy="775782"/>
          </a:xfrm>
          <a:prstGeom prst="rect">
            <a:avLst/>
          </a:prstGeom>
        </p:spPr>
      </p:pic>
      <p:grpSp>
        <p:nvGrpSpPr>
          <p:cNvPr id="7" name="组合 6"/>
          <p:cNvGrpSpPr/>
          <p:nvPr/>
        </p:nvGrpSpPr>
        <p:grpSpPr>
          <a:xfrm>
            <a:off x="5405780" y="1276615"/>
            <a:ext cx="1362526" cy="454778"/>
            <a:chOff x="3060851" y="2479334"/>
            <a:chExt cx="5672678" cy="1893404"/>
          </a:xfrm>
          <a:solidFill>
            <a:srgbClr val="2A458C">
              <a:alpha val="84000"/>
            </a:srgbClr>
          </a:solidFill>
        </p:grpSpPr>
        <p:sp>
          <p:nvSpPr>
            <p:cNvPr id="8" name="íśļîde"/>
            <p:cNvSpPr/>
            <p:nvPr/>
          </p:nvSpPr>
          <p:spPr bwMode="auto">
            <a:xfrm>
              <a:off x="3060851" y="2479334"/>
              <a:ext cx="1892108" cy="189340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9" name="组合 8"/>
            <p:cNvGrpSpPr/>
            <p:nvPr/>
          </p:nvGrpSpPr>
          <p:grpSpPr>
            <a:xfrm>
              <a:off x="5248989" y="2594027"/>
              <a:ext cx="3484540" cy="1664018"/>
              <a:chOff x="5426789" y="2479334"/>
              <a:chExt cx="3484540" cy="1664018"/>
            </a:xfrm>
            <a:grpFill/>
          </p:grpSpPr>
          <p:grpSp>
            <p:nvGrpSpPr>
              <p:cNvPr id="10" name="iṩḻíḍé"/>
              <p:cNvGrpSpPr/>
              <p:nvPr/>
            </p:nvGrpSpPr>
            <p:grpSpPr>
              <a:xfrm>
                <a:off x="5547045" y="2479334"/>
                <a:ext cx="3244028" cy="1278508"/>
                <a:chOff x="5043488" y="2205038"/>
                <a:chExt cx="4475163" cy="1763713"/>
              </a:xfrm>
              <a:grpFill/>
            </p:grpSpPr>
            <p:sp>
              <p:nvSpPr>
                <p:cNvPr id="12" name="íṧļíďê"/>
                <p:cNvSpPr/>
                <p:nvPr/>
              </p:nvSpPr>
              <p:spPr bwMode="auto">
                <a:xfrm>
                  <a:off x="6346826" y="2911476"/>
                  <a:ext cx="1120775" cy="773113"/>
                </a:xfrm>
                <a:custGeom>
                  <a:avLst/>
                  <a:gdLst>
                    <a:gd name="T0" fmla="*/ 188 w 340"/>
                    <a:gd name="T1" fmla="*/ 0 h 234"/>
                    <a:gd name="T2" fmla="*/ 215 w 340"/>
                    <a:gd name="T3" fmla="*/ 50 h 234"/>
                    <a:gd name="T4" fmla="*/ 206 w 340"/>
                    <a:gd name="T5" fmla="*/ 68 h 234"/>
                    <a:gd name="T6" fmla="*/ 196 w 340"/>
                    <a:gd name="T7" fmla="*/ 152 h 234"/>
                    <a:gd name="T8" fmla="*/ 188 w 340"/>
                    <a:gd name="T9" fmla="*/ 201 h 234"/>
                    <a:gd name="T10" fmla="*/ 177 w 340"/>
                    <a:gd name="T11" fmla="*/ 193 h 234"/>
                    <a:gd name="T12" fmla="*/ 169 w 340"/>
                    <a:gd name="T13" fmla="*/ 170 h 234"/>
                    <a:gd name="T14" fmla="*/ 174 w 340"/>
                    <a:gd name="T15" fmla="*/ 147 h 234"/>
                    <a:gd name="T16" fmla="*/ 179 w 340"/>
                    <a:gd name="T17" fmla="*/ 52 h 234"/>
                    <a:gd name="T18" fmla="*/ 183 w 340"/>
                    <a:gd name="T19" fmla="*/ 0 h 234"/>
                    <a:gd name="T20" fmla="*/ 188 w 340"/>
                    <a:gd name="T21" fmla="*/ 0 h 234"/>
                    <a:gd name="T22" fmla="*/ 233 w 340"/>
                    <a:gd name="T23" fmla="*/ 53 h 234"/>
                    <a:gd name="T24" fmla="*/ 217 w 340"/>
                    <a:gd name="T25" fmla="*/ 68 h 234"/>
                    <a:gd name="T26" fmla="*/ 293 w 340"/>
                    <a:gd name="T27" fmla="*/ 85 h 234"/>
                    <a:gd name="T28" fmla="*/ 298 w 340"/>
                    <a:gd name="T29" fmla="*/ 75 h 234"/>
                    <a:gd name="T30" fmla="*/ 233 w 340"/>
                    <a:gd name="T31" fmla="*/ 53 h 234"/>
                    <a:gd name="T32" fmla="*/ 46 w 340"/>
                    <a:gd name="T33" fmla="*/ 49 h 234"/>
                    <a:gd name="T34" fmla="*/ 87 w 340"/>
                    <a:gd name="T35" fmla="*/ 81 h 234"/>
                    <a:gd name="T36" fmla="*/ 83 w 340"/>
                    <a:gd name="T37" fmla="*/ 155 h 234"/>
                    <a:gd name="T38" fmla="*/ 105 w 340"/>
                    <a:gd name="T39" fmla="*/ 168 h 234"/>
                    <a:gd name="T40" fmla="*/ 104 w 340"/>
                    <a:gd name="T41" fmla="*/ 174 h 234"/>
                    <a:gd name="T42" fmla="*/ 42 w 340"/>
                    <a:gd name="T43" fmla="*/ 226 h 234"/>
                    <a:gd name="T44" fmla="*/ 4 w 340"/>
                    <a:gd name="T45" fmla="*/ 216 h 234"/>
                    <a:gd name="T46" fmla="*/ 0 w 340"/>
                    <a:gd name="T47" fmla="*/ 209 h 234"/>
                    <a:gd name="T48" fmla="*/ 2 w 340"/>
                    <a:gd name="T49" fmla="*/ 205 h 234"/>
                    <a:gd name="T50" fmla="*/ 51 w 340"/>
                    <a:gd name="T51" fmla="*/ 167 h 234"/>
                    <a:gd name="T52" fmla="*/ 47 w 340"/>
                    <a:gd name="T53" fmla="*/ 160 h 234"/>
                    <a:gd name="T54" fmla="*/ 25 w 340"/>
                    <a:gd name="T55" fmla="*/ 144 h 234"/>
                    <a:gd name="T56" fmla="*/ 26 w 340"/>
                    <a:gd name="T57" fmla="*/ 138 h 234"/>
                    <a:gd name="T58" fmla="*/ 55 w 340"/>
                    <a:gd name="T59" fmla="*/ 124 h 234"/>
                    <a:gd name="T60" fmla="*/ 30 w 340"/>
                    <a:gd name="T61" fmla="*/ 54 h 234"/>
                    <a:gd name="T62" fmla="*/ 35 w 340"/>
                    <a:gd name="T63" fmla="*/ 52 h 234"/>
                    <a:gd name="T64" fmla="*/ 46 w 340"/>
                    <a:gd name="T65" fmla="*/ 49 h 234"/>
                    <a:gd name="T66" fmla="*/ 247 w 340"/>
                    <a:gd name="T67" fmla="*/ 155 h 234"/>
                    <a:gd name="T68" fmla="*/ 211 w 340"/>
                    <a:gd name="T69" fmla="*/ 151 h 234"/>
                    <a:gd name="T70" fmla="*/ 207 w 340"/>
                    <a:gd name="T71" fmla="*/ 155 h 234"/>
                    <a:gd name="T72" fmla="*/ 222 w 340"/>
                    <a:gd name="T73" fmla="*/ 183 h 234"/>
                    <a:gd name="T74" fmla="*/ 271 w 340"/>
                    <a:gd name="T75" fmla="*/ 180 h 234"/>
                    <a:gd name="T76" fmla="*/ 322 w 340"/>
                    <a:gd name="T77" fmla="*/ 228 h 234"/>
                    <a:gd name="T78" fmla="*/ 340 w 340"/>
                    <a:gd name="T79" fmla="*/ 219 h 234"/>
                    <a:gd name="T80" fmla="*/ 328 w 340"/>
                    <a:gd name="T81" fmla="*/ 186 h 234"/>
                    <a:gd name="T82" fmla="*/ 247 w 340"/>
                    <a:gd name="T8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234">
                      <a:moveTo>
                        <a:pt x="188" y="0"/>
                      </a:moveTo>
                      <a:cubicBezTo>
                        <a:pt x="204" y="5"/>
                        <a:pt x="223" y="30"/>
                        <a:pt x="215" y="50"/>
                      </a:cubicBezTo>
                      <a:cubicBezTo>
                        <a:pt x="212" y="56"/>
                        <a:pt x="209" y="62"/>
                        <a:pt x="206" y="68"/>
                      </a:cubicBezTo>
                      <a:cubicBezTo>
                        <a:pt x="202" y="96"/>
                        <a:pt x="199" y="124"/>
                        <a:pt x="196" y="152"/>
                      </a:cubicBezTo>
                      <a:cubicBezTo>
                        <a:pt x="194" y="167"/>
                        <a:pt x="204" y="194"/>
                        <a:pt x="188" y="201"/>
                      </a:cubicBezTo>
                      <a:cubicBezTo>
                        <a:pt x="182" y="201"/>
                        <a:pt x="181" y="197"/>
                        <a:pt x="177" y="193"/>
                      </a:cubicBezTo>
                      <a:cubicBezTo>
                        <a:pt x="174" y="185"/>
                        <a:pt x="172" y="178"/>
                        <a:pt x="169" y="170"/>
                      </a:cubicBezTo>
                      <a:cubicBezTo>
                        <a:pt x="171" y="162"/>
                        <a:pt x="173" y="155"/>
                        <a:pt x="174" y="147"/>
                      </a:cubicBezTo>
                      <a:cubicBezTo>
                        <a:pt x="176" y="115"/>
                        <a:pt x="178" y="84"/>
                        <a:pt x="179" y="52"/>
                      </a:cubicBezTo>
                      <a:cubicBezTo>
                        <a:pt x="179" y="33"/>
                        <a:pt x="171" y="13"/>
                        <a:pt x="183" y="0"/>
                      </a:cubicBezTo>
                      <a:cubicBezTo>
                        <a:pt x="185" y="0"/>
                        <a:pt x="187" y="0"/>
                        <a:pt x="188" y="0"/>
                      </a:cubicBezTo>
                      <a:close/>
                      <a:moveTo>
                        <a:pt x="233" y="53"/>
                      </a:moveTo>
                      <a:cubicBezTo>
                        <a:pt x="226" y="57"/>
                        <a:pt x="220" y="58"/>
                        <a:pt x="217" y="68"/>
                      </a:cubicBezTo>
                      <a:cubicBezTo>
                        <a:pt x="255" y="107"/>
                        <a:pt x="254" y="78"/>
                        <a:pt x="293" y="85"/>
                      </a:cubicBezTo>
                      <a:cubicBezTo>
                        <a:pt x="296" y="81"/>
                        <a:pt x="297" y="81"/>
                        <a:pt x="298" y="75"/>
                      </a:cubicBezTo>
                      <a:cubicBezTo>
                        <a:pt x="283" y="62"/>
                        <a:pt x="260" y="57"/>
                        <a:pt x="233" y="53"/>
                      </a:cubicBezTo>
                      <a:close/>
                      <a:moveTo>
                        <a:pt x="46" y="49"/>
                      </a:moveTo>
                      <a:cubicBezTo>
                        <a:pt x="68" y="52"/>
                        <a:pt x="83" y="66"/>
                        <a:pt x="87" y="81"/>
                      </a:cubicBezTo>
                      <a:cubicBezTo>
                        <a:pt x="86" y="106"/>
                        <a:pt x="84" y="131"/>
                        <a:pt x="83" y="155"/>
                      </a:cubicBezTo>
                      <a:cubicBezTo>
                        <a:pt x="94" y="159"/>
                        <a:pt x="98" y="160"/>
                        <a:pt x="105" y="168"/>
                      </a:cubicBezTo>
                      <a:cubicBezTo>
                        <a:pt x="104" y="170"/>
                        <a:pt x="104" y="172"/>
                        <a:pt x="104" y="174"/>
                      </a:cubicBezTo>
                      <a:cubicBezTo>
                        <a:pt x="87" y="193"/>
                        <a:pt x="65" y="214"/>
                        <a:pt x="42" y="226"/>
                      </a:cubicBezTo>
                      <a:cubicBezTo>
                        <a:pt x="30" y="222"/>
                        <a:pt x="17" y="219"/>
                        <a:pt x="4" y="216"/>
                      </a:cubicBezTo>
                      <a:cubicBezTo>
                        <a:pt x="3" y="213"/>
                        <a:pt x="2" y="211"/>
                        <a:pt x="0" y="209"/>
                      </a:cubicBezTo>
                      <a:cubicBezTo>
                        <a:pt x="1" y="208"/>
                        <a:pt x="2" y="206"/>
                        <a:pt x="2" y="205"/>
                      </a:cubicBezTo>
                      <a:cubicBezTo>
                        <a:pt x="17" y="190"/>
                        <a:pt x="44" y="193"/>
                        <a:pt x="51" y="167"/>
                      </a:cubicBezTo>
                      <a:cubicBezTo>
                        <a:pt x="50" y="165"/>
                        <a:pt x="49" y="163"/>
                        <a:pt x="47" y="160"/>
                      </a:cubicBezTo>
                      <a:cubicBezTo>
                        <a:pt x="34" y="159"/>
                        <a:pt x="27" y="154"/>
                        <a:pt x="25" y="144"/>
                      </a:cubicBezTo>
                      <a:cubicBezTo>
                        <a:pt x="25" y="142"/>
                        <a:pt x="26" y="140"/>
                        <a:pt x="26" y="138"/>
                      </a:cubicBezTo>
                      <a:cubicBezTo>
                        <a:pt x="32" y="131"/>
                        <a:pt x="46" y="128"/>
                        <a:pt x="55" y="124"/>
                      </a:cubicBezTo>
                      <a:cubicBezTo>
                        <a:pt x="61" y="78"/>
                        <a:pt x="30" y="80"/>
                        <a:pt x="30" y="54"/>
                      </a:cubicBezTo>
                      <a:cubicBezTo>
                        <a:pt x="32" y="53"/>
                        <a:pt x="33" y="53"/>
                        <a:pt x="35" y="52"/>
                      </a:cubicBezTo>
                      <a:cubicBezTo>
                        <a:pt x="38" y="51"/>
                        <a:pt x="42" y="50"/>
                        <a:pt x="46" y="49"/>
                      </a:cubicBezTo>
                      <a:close/>
                      <a:moveTo>
                        <a:pt x="247" y="155"/>
                      </a:moveTo>
                      <a:cubicBezTo>
                        <a:pt x="235" y="153"/>
                        <a:pt x="223" y="152"/>
                        <a:pt x="211" y="151"/>
                      </a:cubicBezTo>
                      <a:cubicBezTo>
                        <a:pt x="210" y="152"/>
                        <a:pt x="208" y="154"/>
                        <a:pt x="207" y="155"/>
                      </a:cubicBezTo>
                      <a:cubicBezTo>
                        <a:pt x="206" y="168"/>
                        <a:pt x="213" y="178"/>
                        <a:pt x="222" y="183"/>
                      </a:cubicBezTo>
                      <a:cubicBezTo>
                        <a:pt x="242" y="192"/>
                        <a:pt x="250" y="170"/>
                        <a:pt x="271" y="180"/>
                      </a:cubicBezTo>
                      <a:cubicBezTo>
                        <a:pt x="296" y="191"/>
                        <a:pt x="301" y="217"/>
                        <a:pt x="322" y="228"/>
                      </a:cubicBezTo>
                      <a:cubicBezTo>
                        <a:pt x="332" y="234"/>
                        <a:pt x="337" y="225"/>
                        <a:pt x="340" y="219"/>
                      </a:cubicBezTo>
                      <a:cubicBezTo>
                        <a:pt x="336" y="208"/>
                        <a:pt x="332" y="197"/>
                        <a:pt x="328" y="186"/>
                      </a:cubicBezTo>
                      <a:cubicBezTo>
                        <a:pt x="320" y="175"/>
                        <a:pt x="268" y="158"/>
                        <a:pt x="247"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3" name="î$ļïḋé"/>
                <p:cNvSpPr/>
                <p:nvPr/>
              </p:nvSpPr>
              <p:spPr bwMode="auto">
                <a:xfrm>
                  <a:off x="7639051" y="3033713"/>
                  <a:ext cx="666750" cy="604838"/>
                </a:xfrm>
                <a:custGeom>
                  <a:avLst/>
                  <a:gdLst>
                    <a:gd name="T0" fmla="*/ 79 w 202"/>
                    <a:gd name="T1" fmla="*/ 4 h 183"/>
                    <a:gd name="T2" fmla="*/ 107 w 202"/>
                    <a:gd name="T3" fmla="*/ 12 h 183"/>
                    <a:gd name="T4" fmla="*/ 109 w 202"/>
                    <a:gd name="T5" fmla="*/ 44 h 183"/>
                    <a:gd name="T6" fmla="*/ 119 w 202"/>
                    <a:gd name="T7" fmla="*/ 62 h 183"/>
                    <a:gd name="T8" fmla="*/ 117 w 202"/>
                    <a:gd name="T9" fmla="*/ 68 h 183"/>
                    <a:gd name="T10" fmla="*/ 85 w 202"/>
                    <a:gd name="T11" fmla="*/ 112 h 183"/>
                    <a:gd name="T12" fmla="*/ 2 w 202"/>
                    <a:gd name="T13" fmla="*/ 168 h 183"/>
                    <a:gd name="T14" fmla="*/ 0 w 202"/>
                    <a:gd name="T15" fmla="*/ 163 h 183"/>
                    <a:gd name="T16" fmla="*/ 61 w 202"/>
                    <a:gd name="T17" fmla="*/ 98 h 183"/>
                    <a:gd name="T18" fmla="*/ 58 w 202"/>
                    <a:gd name="T19" fmla="*/ 96 h 183"/>
                    <a:gd name="T20" fmla="*/ 21 w 202"/>
                    <a:gd name="T21" fmla="*/ 72 h 183"/>
                    <a:gd name="T22" fmla="*/ 24 w 202"/>
                    <a:gd name="T23" fmla="*/ 62 h 183"/>
                    <a:gd name="T24" fmla="*/ 40 w 202"/>
                    <a:gd name="T25" fmla="*/ 63 h 183"/>
                    <a:gd name="T26" fmla="*/ 85 w 202"/>
                    <a:gd name="T27" fmla="*/ 39 h 183"/>
                    <a:gd name="T28" fmla="*/ 79 w 202"/>
                    <a:gd name="T29" fmla="*/ 4 h 183"/>
                    <a:gd name="T30" fmla="*/ 102 w 202"/>
                    <a:gd name="T31" fmla="*/ 97 h 183"/>
                    <a:gd name="T32" fmla="*/ 97 w 202"/>
                    <a:gd name="T33" fmla="*/ 105 h 183"/>
                    <a:gd name="T34" fmla="*/ 161 w 202"/>
                    <a:gd name="T35" fmla="*/ 145 h 183"/>
                    <a:gd name="T36" fmla="*/ 184 w 202"/>
                    <a:gd name="T37" fmla="*/ 183 h 183"/>
                    <a:gd name="T38" fmla="*/ 190 w 202"/>
                    <a:gd name="T39" fmla="*/ 180 h 183"/>
                    <a:gd name="T40" fmla="*/ 102 w 202"/>
                    <a:gd name="T41"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183">
                      <a:moveTo>
                        <a:pt x="79" y="4"/>
                      </a:moveTo>
                      <a:cubicBezTo>
                        <a:pt x="92" y="0"/>
                        <a:pt x="101" y="4"/>
                        <a:pt x="107" y="12"/>
                      </a:cubicBezTo>
                      <a:cubicBezTo>
                        <a:pt x="116" y="26"/>
                        <a:pt x="109" y="34"/>
                        <a:pt x="109" y="44"/>
                      </a:cubicBezTo>
                      <a:cubicBezTo>
                        <a:pt x="108" y="54"/>
                        <a:pt x="119" y="52"/>
                        <a:pt x="119" y="62"/>
                      </a:cubicBezTo>
                      <a:cubicBezTo>
                        <a:pt x="118" y="64"/>
                        <a:pt x="118" y="66"/>
                        <a:pt x="117" y="68"/>
                      </a:cubicBezTo>
                      <a:cubicBezTo>
                        <a:pt x="96" y="74"/>
                        <a:pt x="95" y="97"/>
                        <a:pt x="85" y="112"/>
                      </a:cubicBezTo>
                      <a:cubicBezTo>
                        <a:pt x="69" y="135"/>
                        <a:pt x="41" y="161"/>
                        <a:pt x="2" y="168"/>
                      </a:cubicBezTo>
                      <a:cubicBezTo>
                        <a:pt x="2" y="166"/>
                        <a:pt x="1" y="164"/>
                        <a:pt x="0" y="163"/>
                      </a:cubicBezTo>
                      <a:cubicBezTo>
                        <a:pt x="18" y="141"/>
                        <a:pt x="54" y="126"/>
                        <a:pt x="61" y="98"/>
                      </a:cubicBezTo>
                      <a:cubicBezTo>
                        <a:pt x="60" y="97"/>
                        <a:pt x="59" y="97"/>
                        <a:pt x="58" y="96"/>
                      </a:cubicBezTo>
                      <a:cubicBezTo>
                        <a:pt x="44" y="99"/>
                        <a:pt x="27" y="87"/>
                        <a:pt x="21" y="72"/>
                      </a:cubicBezTo>
                      <a:cubicBezTo>
                        <a:pt x="22" y="69"/>
                        <a:pt x="23" y="66"/>
                        <a:pt x="24" y="62"/>
                      </a:cubicBezTo>
                      <a:cubicBezTo>
                        <a:pt x="30" y="58"/>
                        <a:pt x="35" y="63"/>
                        <a:pt x="40" y="63"/>
                      </a:cubicBezTo>
                      <a:cubicBezTo>
                        <a:pt x="54" y="61"/>
                        <a:pt x="76" y="47"/>
                        <a:pt x="85" y="39"/>
                      </a:cubicBezTo>
                      <a:cubicBezTo>
                        <a:pt x="83" y="25"/>
                        <a:pt x="74" y="17"/>
                        <a:pt x="79" y="4"/>
                      </a:cubicBezTo>
                      <a:close/>
                      <a:moveTo>
                        <a:pt x="102" y="97"/>
                      </a:moveTo>
                      <a:cubicBezTo>
                        <a:pt x="101" y="100"/>
                        <a:pt x="99" y="102"/>
                        <a:pt x="97" y="105"/>
                      </a:cubicBezTo>
                      <a:cubicBezTo>
                        <a:pt x="106" y="120"/>
                        <a:pt x="147" y="129"/>
                        <a:pt x="161" y="145"/>
                      </a:cubicBezTo>
                      <a:cubicBezTo>
                        <a:pt x="173" y="160"/>
                        <a:pt x="170" y="176"/>
                        <a:pt x="184" y="183"/>
                      </a:cubicBezTo>
                      <a:cubicBezTo>
                        <a:pt x="186" y="182"/>
                        <a:pt x="188" y="181"/>
                        <a:pt x="190" y="180"/>
                      </a:cubicBezTo>
                      <a:cubicBezTo>
                        <a:pt x="202" y="137"/>
                        <a:pt x="137" y="89"/>
                        <a:pt x="102"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4" name="í$1ïḍê"/>
                <p:cNvSpPr/>
                <p:nvPr/>
              </p:nvSpPr>
              <p:spPr bwMode="auto">
                <a:xfrm>
                  <a:off x="5043488" y="2205038"/>
                  <a:ext cx="1174750" cy="1724025"/>
                </a:xfrm>
                <a:custGeom>
                  <a:avLst/>
                  <a:gdLst>
                    <a:gd name="T0" fmla="*/ 187 w 356"/>
                    <a:gd name="T1" fmla="*/ 109 h 522"/>
                    <a:gd name="T2" fmla="*/ 223 w 356"/>
                    <a:gd name="T3" fmla="*/ 134 h 522"/>
                    <a:gd name="T4" fmla="*/ 192 w 356"/>
                    <a:gd name="T5" fmla="*/ 134 h 522"/>
                    <a:gd name="T6" fmla="*/ 182 w 356"/>
                    <a:gd name="T7" fmla="*/ 203 h 522"/>
                    <a:gd name="T8" fmla="*/ 207 w 356"/>
                    <a:gd name="T9" fmla="*/ 195 h 522"/>
                    <a:gd name="T10" fmla="*/ 175 w 356"/>
                    <a:gd name="T11" fmla="*/ 220 h 522"/>
                    <a:gd name="T12" fmla="*/ 194 w 356"/>
                    <a:gd name="T13" fmla="*/ 309 h 522"/>
                    <a:gd name="T14" fmla="*/ 243 w 356"/>
                    <a:gd name="T15" fmla="*/ 181 h 522"/>
                    <a:gd name="T16" fmla="*/ 259 w 356"/>
                    <a:gd name="T17" fmla="*/ 179 h 522"/>
                    <a:gd name="T18" fmla="*/ 257 w 356"/>
                    <a:gd name="T19" fmla="*/ 241 h 522"/>
                    <a:gd name="T20" fmla="*/ 209 w 356"/>
                    <a:gd name="T21" fmla="*/ 326 h 522"/>
                    <a:gd name="T22" fmla="*/ 293 w 356"/>
                    <a:gd name="T23" fmla="*/ 378 h 522"/>
                    <a:gd name="T24" fmla="*/ 355 w 356"/>
                    <a:gd name="T25" fmla="*/ 409 h 522"/>
                    <a:gd name="T26" fmla="*/ 308 w 356"/>
                    <a:gd name="T27" fmla="*/ 423 h 522"/>
                    <a:gd name="T28" fmla="*/ 199 w 356"/>
                    <a:gd name="T29" fmla="*/ 338 h 522"/>
                    <a:gd name="T30" fmla="*/ 176 w 356"/>
                    <a:gd name="T31" fmla="*/ 401 h 522"/>
                    <a:gd name="T32" fmla="*/ 172 w 356"/>
                    <a:gd name="T33" fmla="*/ 522 h 522"/>
                    <a:gd name="T34" fmla="*/ 113 w 356"/>
                    <a:gd name="T35" fmla="*/ 459 h 522"/>
                    <a:gd name="T36" fmla="*/ 151 w 356"/>
                    <a:gd name="T37" fmla="*/ 477 h 522"/>
                    <a:gd name="T38" fmla="*/ 155 w 356"/>
                    <a:gd name="T39" fmla="*/ 383 h 522"/>
                    <a:gd name="T40" fmla="*/ 24 w 356"/>
                    <a:gd name="T41" fmla="*/ 463 h 522"/>
                    <a:gd name="T42" fmla="*/ 73 w 356"/>
                    <a:gd name="T43" fmla="*/ 413 h 522"/>
                    <a:gd name="T44" fmla="*/ 44 w 356"/>
                    <a:gd name="T45" fmla="*/ 343 h 522"/>
                    <a:gd name="T46" fmla="*/ 0 w 356"/>
                    <a:gd name="T47" fmla="*/ 243 h 522"/>
                    <a:gd name="T48" fmla="*/ 41 w 356"/>
                    <a:gd name="T49" fmla="*/ 275 h 522"/>
                    <a:gd name="T50" fmla="*/ 66 w 356"/>
                    <a:gd name="T51" fmla="*/ 357 h 522"/>
                    <a:gd name="T52" fmla="*/ 150 w 356"/>
                    <a:gd name="T53" fmla="*/ 285 h 522"/>
                    <a:gd name="T54" fmla="*/ 112 w 356"/>
                    <a:gd name="T55" fmla="*/ 266 h 522"/>
                    <a:gd name="T56" fmla="*/ 159 w 356"/>
                    <a:gd name="T57" fmla="*/ 252 h 522"/>
                    <a:gd name="T58" fmla="*/ 156 w 356"/>
                    <a:gd name="T59" fmla="*/ 227 h 522"/>
                    <a:gd name="T60" fmla="*/ 53 w 356"/>
                    <a:gd name="T61" fmla="*/ 281 h 522"/>
                    <a:gd name="T62" fmla="*/ 156 w 356"/>
                    <a:gd name="T63" fmla="*/ 214 h 522"/>
                    <a:gd name="T64" fmla="*/ 159 w 356"/>
                    <a:gd name="T65" fmla="*/ 163 h 522"/>
                    <a:gd name="T66" fmla="*/ 98 w 356"/>
                    <a:gd name="T67" fmla="*/ 167 h 522"/>
                    <a:gd name="T68" fmla="*/ 88 w 356"/>
                    <a:gd name="T69" fmla="*/ 143 h 522"/>
                    <a:gd name="T70" fmla="*/ 171 w 356"/>
                    <a:gd name="T71" fmla="*/ 40 h 522"/>
                    <a:gd name="T72" fmla="*/ 166 w 356"/>
                    <a:gd name="T73" fmla="*/ 3 h 522"/>
                    <a:gd name="T74" fmla="*/ 189 w 356"/>
                    <a:gd name="T75" fmla="*/ 313 h 522"/>
                    <a:gd name="T76" fmla="*/ 172 w 356"/>
                    <a:gd name="T77" fmla="*/ 330 h 522"/>
                    <a:gd name="T78" fmla="*/ 191 w 356"/>
                    <a:gd name="T79" fmla="*/ 314 h 522"/>
                    <a:gd name="T80" fmla="*/ 148 w 356"/>
                    <a:gd name="T81" fmla="*/ 330 h 522"/>
                    <a:gd name="T82" fmla="*/ 74 w 356"/>
                    <a:gd name="T83" fmla="*/ 379 h 522"/>
                    <a:gd name="T84" fmla="*/ 153 w 356"/>
                    <a:gd name="T85" fmla="*/ 348 h 522"/>
                    <a:gd name="T86" fmla="*/ 148 w 356"/>
                    <a:gd name="T87" fmla="*/ 3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522">
                      <a:moveTo>
                        <a:pt x="179" y="1"/>
                      </a:moveTo>
                      <a:cubicBezTo>
                        <a:pt x="219" y="32"/>
                        <a:pt x="181" y="74"/>
                        <a:pt x="187" y="109"/>
                      </a:cubicBezTo>
                      <a:cubicBezTo>
                        <a:pt x="197" y="112"/>
                        <a:pt x="212" y="105"/>
                        <a:pt x="221" y="121"/>
                      </a:cubicBezTo>
                      <a:cubicBezTo>
                        <a:pt x="224" y="126"/>
                        <a:pt x="223" y="129"/>
                        <a:pt x="223" y="134"/>
                      </a:cubicBezTo>
                      <a:cubicBezTo>
                        <a:pt x="223" y="135"/>
                        <a:pt x="222" y="135"/>
                        <a:pt x="222" y="135"/>
                      </a:cubicBezTo>
                      <a:cubicBezTo>
                        <a:pt x="213" y="137"/>
                        <a:pt x="199" y="131"/>
                        <a:pt x="192" y="134"/>
                      </a:cubicBezTo>
                      <a:cubicBezTo>
                        <a:pt x="184" y="137"/>
                        <a:pt x="176" y="190"/>
                        <a:pt x="174" y="200"/>
                      </a:cubicBezTo>
                      <a:cubicBezTo>
                        <a:pt x="176" y="201"/>
                        <a:pt x="179" y="202"/>
                        <a:pt x="182" y="203"/>
                      </a:cubicBezTo>
                      <a:cubicBezTo>
                        <a:pt x="188" y="196"/>
                        <a:pt x="195" y="192"/>
                        <a:pt x="203" y="193"/>
                      </a:cubicBezTo>
                      <a:cubicBezTo>
                        <a:pt x="204" y="194"/>
                        <a:pt x="206" y="194"/>
                        <a:pt x="207" y="195"/>
                      </a:cubicBezTo>
                      <a:cubicBezTo>
                        <a:pt x="207" y="197"/>
                        <a:pt x="206" y="199"/>
                        <a:pt x="206" y="201"/>
                      </a:cubicBezTo>
                      <a:cubicBezTo>
                        <a:pt x="197" y="206"/>
                        <a:pt x="179" y="212"/>
                        <a:pt x="175" y="220"/>
                      </a:cubicBezTo>
                      <a:cubicBezTo>
                        <a:pt x="175" y="245"/>
                        <a:pt x="175" y="270"/>
                        <a:pt x="176" y="295"/>
                      </a:cubicBezTo>
                      <a:cubicBezTo>
                        <a:pt x="184" y="300"/>
                        <a:pt x="188" y="302"/>
                        <a:pt x="194" y="309"/>
                      </a:cubicBezTo>
                      <a:cubicBezTo>
                        <a:pt x="216" y="282"/>
                        <a:pt x="250" y="223"/>
                        <a:pt x="250" y="199"/>
                      </a:cubicBezTo>
                      <a:cubicBezTo>
                        <a:pt x="250" y="193"/>
                        <a:pt x="244" y="187"/>
                        <a:pt x="243" y="181"/>
                      </a:cubicBezTo>
                      <a:cubicBezTo>
                        <a:pt x="244" y="180"/>
                        <a:pt x="245" y="179"/>
                        <a:pt x="246" y="178"/>
                      </a:cubicBezTo>
                      <a:cubicBezTo>
                        <a:pt x="250" y="179"/>
                        <a:pt x="254" y="179"/>
                        <a:pt x="259" y="179"/>
                      </a:cubicBezTo>
                      <a:cubicBezTo>
                        <a:pt x="275" y="183"/>
                        <a:pt x="279" y="204"/>
                        <a:pt x="277" y="214"/>
                      </a:cubicBezTo>
                      <a:cubicBezTo>
                        <a:pt x="270" y="223"/>
                        <a:pt x="264" y="232"/>
                        <a:pt x="257" y="241"/>
                      </a:cubicBezTo>
                      <a:cubicBezTo>
                        <a:pt x="253" y="253"/>
                        <a:pt x="248" y="266"/>
                        <a:pt x="243" y="278"/>
                      </a:cubicBezTo>
                      <a:cubicBezTo>
                        <a:pt x="233" y="297"/>
                        <a:pt x="212" y="310"/>
                        <a:pt x="209" y="326"/>
                      </a:cubicBezTo>
                      <a:cubicBezTo>
                        <a:pt x="226" y="339"/>
                        <a:pt x="245" y="346"/>
                        <a:pt x="263" y="354"/>
                      </a:cubicBezTo>
                      <a:cubicBezTo>
                        <a:pt x="273" y="362"/>
                        <a:pt x="283" y="370"/>
                        <a:pt x="293" y="378"/>
                      </a:cubicBezTo>
                      <a:cubicBezTo>
                        <a:pt x="315" y="388"/>
                        <a:pt x="335" y="377"/>
                        <a:pt x="356" y="406"/>
                      </a:cubicBezTo>
                      <a:cubicBezTo>
                        <a:pt x="356" y="407"/>
                        <a:pt x="355" y="408"/>
                        <a:pt x="355" y="409"/>
                      </a:cubicBezTo>
                      <a:cubicBezTo>
                        <a:pt x="354" y="411"/>
                        <a:pt x="352" y="413"/>
                        <a:pt x="351" y="414"/>
                      </a:cubicBezTo>
                      <a:cubicBezTo>
                        <a:pt x="337" y="417"/>
                        <a:pt x="322" y="420"/>
                        <a:pt x="308" y="423"/>
                      </a:cubicBezTo>
                      <a:cubicBezTo>
                        <a:pt x="291" y="418"/>
                        <a:pt x="292" y="402"/>
                        <a:pt x="284" y="393"/>
                      </a:cubicBezTo>
                      <a:cubicBezTo>
                        <a:pt x="256" y="375"/>
                        <a:pt x="228" y="356"/>
                        <a:pt x="199" y="338"/>
                      </a:cubicBezTo>
                      <a:cubicBezTo>
                        <a:pt x="191" y="338"/>
                        <a:pt x="183" y="343"/>
                        <a:pt x="175" y="347"/>
                      </a:cubicBezTo>
                      <a:cubicBezTo>
                        <a:pt x="165" y="366"/>
                        <a:pt x="176" y="383"/>
                        <a:pt x="176" y="401"/>
                      </a:cubicBezTo>
                      <a:cubicBezTo>
                        <a:pt x="176" y="441"/>
                        <a:pt x="176" y="479"/>
                        <a:pt x="179" y="517"/>
                      </a:cubicBezTo>
                      <a:cubicBezTo>
                        <a:pt x="176" y="519"/>
                        <a:pt x="174" y="521"/>
                        <a:pt x="172" y="522"/>
                      </a:cubicBezTo>
                      <a:cubicBezTo>
                        <a:pt x="138" y="509"/>
                        <a:pt x="138" y="488"/>
                        <a:pt x="110" y="464"/>
                      </a:cubicBezTo>
                      <a:cubicBezTo>
                        <a:pt x="111" y="462"/>
                        <a:pt x="112" y="461"/>
                        <a:pt x="113" y="459"/>
                      </a:cubicBezTo>
                      <a:cubicBezTo>
                        <a:pt x="115" y="460"/>
                        <a:pt x="116" y="460"/>
                        <a:pt x="118" y="460"/>
                      </a:cubicBezTo>
                      <a:cubicBezTo>
                        <a:pt x="129" y="466"/>
                        <a:pt x="140" y="471"/>
                        <a:pt x="151" y="477"/>
                      </a:cubicBezTo>
                      <a:cubicBezTo>
                        <a:pt x="152" y="477"/>
                        <a:pt x="153" y="476"/>
                        <a:pt x="154" y="476"/>
                      </a:cubicBezTo>
                      <a:cubicBezTo>
                        <a:pt x="154" y="445"/>
                        <a:pt x="155" y="414"/>
                        <a:pt x="155" y="383"/>
                      </a:cubicBezTo>
                      <a:cubicBezTo>
                        <a:pt x="137" y="380"/>
                        <a:pt x="62" y="461"/>
                        <a:pt x="28" y="466"/>
                      </a:cubicBezTo>
                      <a:cubicBezTo>
                        <a:pt x="27" y="465"/>
                        <a:pt x="25" y="464"/>
                        <a:pt x="24" y="463"/>
                      </a:cubicBezTo>
                      <a:cubicBezTo>
                        <a:pt x="24" y="462"/>
                        <a:pt x="25" y="461"/>
                        <a:pt x="26" y="460"/>
                      </a:cubicBezTo>
                      <a:cubicBezTo>
                        <a:pt x="33" y="443"/>
                        <a:pt x="68" y="433"/>
                        <a:pt x="73" y="413"/>
                      </a:cubicBezTo>
                      <a:cubicBezTo>
                        <a:pt x="67" y="404"/>
                        <a:pt x="69" y="398"/>
                        <a:pt x="67" y="390"/>
                      </a:cubicBezTo>
                      <a:cubicBezTo>
                        <a:pt x="59" y="375"/>
                        <a:pt x="52" y="359"/>
                        <a:pt x="44" y="343"/>
                      </a:cubicBezTo>
                      <a:cubicBezTo>
                        <a:pt x="37" y="320"/>
                        <a:pt x="29" y="296"/>
                        <a:pt x="22" y="272"/>
                      </a:cubicBezTo>
                      <a:cubicBezTo>
                        <a:pt x="17" y="259"/>
                        <a:pt x="4" y="255"/>
                        <a:pt x="0" y="243"/>
                      </a:cubicBezTo>
                      <a:cubicBezTo>
                        <a:pt x="5" y="230"/>
                        <a:pt x="27" y="224"/>
                        <a:pt x="37" y="244"/>
                      </a:cubicBezTo>
                      <a:cubicBezTo>
                        <a:pt x="42" y="254"/>
                        <a:pt x="38" y="264"/>
                        <a:pt x="41" y="275"/>
                      </a:cubicBezTo>
                      <a:cubicBezTo>
                        <a:pt x="47" y="290"/>
                        <a:pt x="53" y="306"/>
                        <a:pt x="59" y="322"/>
                      </a:cubicBezTo>
                      <a:cubicBezTo>
                        <a:pt x="62" y="334"/>
                        <a:pt x="58" y="346"/>
                        <a:pt x="66" y="357"/>
                      </a:cubicBezTo>
                      <a:cubicBezTo>
                        <a:pt x="84" y="352"/>
                        <a:pt x="148" y="309"/>
                        <a:pt x="155" y="290"/>
                      </a:cubicBezTo>
                      <a:cubicBezTo>
                        <a:pt x="154" y="288"/>
                        <a:pt x="152" y="287"/>
                        <a:pt x="150" y="285"/>
                      </a:cubicBezTo>
                      <a:cubicBezTo>
                        <a:pt x="139" y="290"/>
                        <a:pt x="106" y="292"/>
                        <a:pt x="109" y="269"/>
                      </a:cubicBezTo>
                      <a:cubicBezTo>
                        <a:pt x="110" y="268"/>
                        <a:pt x="111" y="267"/>
                        <a:pt x="112" y="266"/>
                      </a:cubicBezTo>
                      <a:cubicBezTo>
                        <a:pt x="128" y="256"/>
                        <a:pt x="139" y="256"/>
                        <a:pt x="156" y="255"/>
                      </a:cubicBezTo>
                      <a:cubicBezTo>
                        <a:pt x="157" y="254"/>
                        <a:pt x="158" y="253"/>
                        <a:pt x="159" y="252"/>
                      </a:cubicBezTo>
                      <a:cubicBezTo>
                        <a:pt x="158" y="244"/>
                        <a:pt x="158" y="237"/>
                        <a:pt x="158" y="229"/>
                      </a:cubicBezTo>
                      <a:cubicBezTo>
                        <a:pt x="157" y="228"/>
                        <a:pt x="156" y="228"/>
                        <a:pt x="156" y="227"/>
                      </a:cubicBezTo>
                      <a:cubicBezTo>
                        <a:pt x="143" y="231"/>
                        <a:pt x="125" y="232"/>
                        <a:pt x="114" y="242"/>
                      </a:cubicBezTo>
                      <a:cubicBezTo>
                        <a:pt x="92" y="263"/>
                        <a:pt x="87" y="301"/>
                        <a:pt x="53" y="281"/>
                      </a:cubicBezTo>
                      <a:cubicBezTo>
                        <a:pt x="53" y="277"/>
                        <a:pt x="53" y="274"/>
                        <a:pt x="53" y="270"/>
                      </a:cubicBezTo>
                      <a:cubicBezTo>
                        <a:pt x="83" y="230"/>
                        <a:pt x="122" y="227"/>
                        <a:pt x="156" y="214"/>
                      </a:cubicBezTo>
                      <a:cubicBezTo>
                        <a:pt x="163" y="201"/>
                        <a:pt x="164" y="177"/>
                        <a:pt x="163" y="164"/>
                      </a:cubicBezTo>
                      <a:cubicBezTo>
                        <a:pt x="162" y="164"/>
                        <a:pt x="161" y="163"/>
                        <a:pt x="159" y="163"/>
                      </a:cubicBezTo>
                      <a:cubicBezTo>
                        <a:pt x="147" y="171"/>
                        <a:pt x="119" y="199"/>
                        <a:pt x="104" y="182"/>
                      </a:cubicBezTo>
                      <a:cubicBezTo>
                        <a:pt x="102" y="177"/>
                        <a:pt x="100" y="172"/>
                        <a:pt x="98" y="167"/>
                      </a:cubicBezTo>
                      <a:cubicBezTo>
                        <a:pt x="91" y="157"/>
                        <a:pt x="87" y="161"/>
                        <a:pt x="83" y="149"/>
                      </a:cubicBezTo>
                      <a:cubicBezTo>
                        <a:pt x="85" y="147"/>
                        <a:pt x="86" y="145"/>
                        <a:pt x="88" y="143"/>
                      </a:cubicBezTo>
                      <a:cubicBezTo>
                        <a:pt x="111" y="139"/>
                        <a:pt x="148" y="135"/>
                        <a:pt x="168" y="114"/>
                      </a:cubicBezTo>
                      <a:cubicBezTo>
                        <a:pt x="169" y="89"/>
                        <a:pt x="170" y="65"/>
                        <a:pt x="171" y="40"/>
                      </a:cubicBezTo>
                      <a:cubicBezTo>
                        <a:pt x="171" y="29"/>
                        <a:pt x="162" y="18"/>
                        <a:pt x="162" y="7"/>
                      </a:cubicBezTo>
                      <a:cubicBezTo>
                        <a:pt x="164" y="6"/>
                        <a:pt x="165" y="4"/>
                        <a:pt x="166" y="3"/>
                      </a:cubicBezTo>
                      <a:cubicBezTo>
                        <a:pt x="171" y="0"/>
                        <a:pt x="174" y="2"/>
                        <a:pt x="179" y="1"/>
                      </a:cubicBezTo>
                      <a:close/>
                      <a:moveTo>
                        <a:pt x="189" y="313"/>
                      </a:moveTo>
                      <a:cubicBezTo>
                        <a:pt x="184" y="314"/>
                        <a:pt x="179" y="315"/>
                        <a:pt x="174" y="316"/>
                      </a:cubicBezTo>
                      <a:cubicBezTo>
                        <a:pt x="171" y="323"/>
                        <a:pt x="171" y="325"/>
                        <a:pt x="172" y="330"/>
                      </a:cubicBezTo>
                      <a:cubicBezTo>
                        <a:pt x="174" y="331"/>
                        <a:pt x="176" y="331"/>
                        <a:pt x="178" y="332"/>
                      </a:cubicBezTo>
                      <a:cubicBezTo>
                        <a:pt x="182" y="326"/>
                        <a:pt x="186" y="320"/>
                        <a:pt x="191" y="314"/>
                      </a:cubicBezTo>
                      <a:cubicBezTo>
                        <a:pt x="190" y="313"/>
                        <a:pt x="190" y="313"/>
                        <a:pt x="189" y="313"/>
                      </a:cubicBezTo>
                      <a:close/>
                      <a:moveTo>
                        <a:pt x="148" y="330"/>
                      </a:moveTo>
                      <a:cubicBezTo>
                        <a:pt x="131" y="345"/>
                        <a:pt x="115" y="359"/>
                        <a:pt x="99" y="374"/>
                      </a:cubicBezTo>
                      <a:cubicBezTo>
                        <a:pt x="90" y="378"/>
                        <a:pt x="82" y="373"/>
                        <a:pt x="74" y="379"/>
                      </a:cubicBezTo>
                      <a:cubicBezTo>
                        <a:pt x="78" y="386"/>
                        <a:pt x="82" y="394"/>
                        <a:pt x="87" y="402"/>
                      </a:cubicBezTo>
                      <a:cubicBezTo>
                        <a:pt x="96" y="399"/>
                        <a:pt x="151" y="354"/>
                        <a:pt x="153" y="348"/>
                      </a:cubicBezTo>
                      <a:cubicBezTo>
                        <a:pt x="153" y="344"/>
                        <a:pt x="153" y="339"/>
                        <a:pt x="153" y="335"/>
                      </a:cubicBezTo>
                      <a:cubicBezTo>
                        <a:pt x="151" y="333"/>
                        <a:pt x="150" y="332"/>
                        <a:pt x="148" y="3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15" name="íṥľidè"/>
                <p:cNvSpPr/>
                <p:nvPr/>
              </p:nvSpPr>
              <p:spPr bwMode="auto">
                <a:xfrm>
                  <a:off x="8391526" y="2489201"/>
                  <a:ext cx="1127125" cy="1479550"/>
                </a:xfrm>
                <a:custGeom>
                  <a:avLst/>
                  <a:gdLst>
                    <a:gd name="T0" fmla="*/ 113 w 342"/>
                    <a:gd name="T1" fmla="*/ 49 h 448"/>
                    <a:gd name="T2" fmla="*/ 137 w 342"/>
                    <a:gd name="T3" fmla="*/ 96 h 448"/>
                    <a:gd name="T4" fmla="*/ 165 w 342"/>
                    <a:gd name="T5" fmla="*/ 60 h 448"/>
                    <a:gd name="T6" fmla="*/ 150 w 342"/>
                    <a:gd name="T7" fmla="*/ 46 h 448"/>
                    <a:gd name="T8" fmla="*/ 175 w 342"/>
                    <a:gd name="T9" fmla="*/ 30 h 448"/>
                    <a:gd name="T10" fmla="*/ 171 w 342"/>
                    <a:gd name="T11" fmla="*/ 9 h 448"/>
                    <a:gd name="T12" fmla="*/ 200 w 342"/>
                    <a:gd name="T13" fmla="*/ 59 h 448"/>
                    <a:gd name="T14" fmla="*/ 213 w 342"/>
                    <a:gd name="T15" fmla="*/ 139 h 448"/>
                    <a:gd name="T16" fmla="*/ 258 w 342"/>
                    <a:gd name="T17" fmla="*/ 94 h 448"/>
                    <a:gd name="T18" fmla="*/ 242 w 342"/>
                    <a:gd name="T19" fmla="*/ 85 h 448"/>
                    <a:gd name="T20" fmla="*/ 286 w 342"/>
                    <a:gd name="T21" fmla="*/ 36 h 448"/>
                    <a:gd name="T22" fmla="*/ 242 w 342"/>
                    <a:gd name="T23" fmla="*/ 28 h 448"/>
                    <a:gd name="T24" fmla="*/ 249 w 342"/>
                    <a:gd name="T25" fmla="*/ 10 h 448"/>
                    <a:gd name="T26" fmla="*/ 263 w 342"/>
                    <a:gd name="T27" fmla="*/ 124 h 448"/>
                    <a:gd name="T28" fmla="*/ 329 w 342"/>
                    <a:gd name="T29" fmla="*/ 191 h 448"/>
                    <a:gd name="T30" fmla="*/ 285 w 342"/>
                    <a:gd name="T31" fmla="*/ 195 h 448"/>
                    <a:gd name="T32" fmla="*/ 227 w 342"/>
                    <a:gd name="T33" fmla="*/ 199 h 448"/>
                    <a:gd name="T34" fmla="*/ 300 w 342"/>
                    <a:gd name="T35" fmla="*/ 149 h 448"/>
                    <a:gd name="T36" fmla="*/ 296 w 342"/>
                    <a:gd name="T37" fmla="*/ 128 h 448"/>
                    <a:gd name="T38" fmla="*/ 249 w 342"/>
                    <a:gd name="T39" fmla="*/ 150 h 448"/>
                    <a:gd name="T40" fmla="*/ 146 w 342"/>
                    <a:gd name="T41" fmla="*/ 185 h 448"/>
                    <a:gd name="T42" fmla="*/ 119 w 342"/>
                    <a:gd name="T43" fmla="*/ 212 h 448"/>
                    <a:gd name="T44" fmla="*/ 107 w 342"/>
                    <a:gd name="T45" fmla="*/ 213 h 448"/>
                    <a:gd name="T46" fmla="*/ 64 w 342"/>
                    <a:gd name="T47" fmla="*/ 184 h 448"/>
                    <a:gd name="T48" fmla="*/ 88 w 342"/>
                    <a:gd name="T49" fmla="*/ 170 h 448"/>
                    <a:gd name="T50" fmla="*/ 79 w 342"/>
                    <a:gd name="T51" fmla="*/ 95 h 448"/>
                    <a:gd name="T52" fmla="*/ 108 w 342"/>
                    <a:gd name="T53" fmla="*/ 164 h 448"/>
                    <a:gd name="T54" fmla="*/ 107 w 342"/>
                    <a:gd name="T55" fmla="*/ 51 h 448"/>
                    <a:gd name="T56" fmla="*/ 27 w 342"/>
                    <a:gd name="T57" fmla="*/ 174 h 448"/>
                    <a:gd name="T58" fmla="*/ 19 w 342"/>
                    <a:gd name="T59" fmla="*/ 255 h 448"/>
                    <a:gd name="T60" fmla="*/ 21 w 342"/>
                    <a:gd name="T61" fmla="*/ 178 h 448"/>
                    <a:gd name="T62" fmla="*/ 140 w 342"/>
                    <a:gd name="T63" fmla="*/ 118 h 448"/>
                    <a:gd name="T64" fmla="*/ 177 w 342"/>
                    <a:gd name="T65" fmla="*/ 137 h 448"/>
                    <a:gd name="T66" fmla="*/ 167 w 342"/>
                    <a:gd name="T67" fmla="*/ 106 h 448"/>
                    <a:gd name="T68" fmla="*/ 198 w 342"/>
                    <a:gd name="T69" fmla="*/ 111 h 448"/>
                    <a:gd name="T70" fmla="*/ 112 w 342"/>
                    <a:gd name="T71" fmla="*/ 227 h 448"/>
                    <a:gd name="T72" fmla="*/ 144 w 342"/>
                    <a:gd name="T73" fmla="*/ 254 h 448"/>
                    <a:gd name="T74" fmla="*/ 136 w 342"/>
                    <a:gd name="T75" fmla="*/ 282 h 448"/>
                    <a:gd name="T76" fmla="*/ 172 w 342"/>
                    <a:gd name="T77" fmla="*/ 266 h 448"/>
                    <a:gd name="T78" fmla="*/ 127 w 342"/>
                    <a:gd name="T79" fmla="*/ 321 h 448"/>
                    <a:gd name="T80" fmla="*/ 102 w 342"/>
                    <a:gd name="T81" fmla="*/ 339 h 448"/>
                    <a:gd name="T82" fmla="*/ 169 w 342"/>
                    <a:gd name="T83" fmla="*/ 326 h 448"/>
                    <a:gd name="T84" fmla="*/ 120 w 342"/>
                    <a:gd name="T85" fmla="*/ 400 h 448"/>
                    <a:gd name="T86" fmla="*/ 116 w 342"/>
                    <a:gd name="T87" fmla="*/ 406 h 448"/>
                    <a:gd name="T88" fmla="*/ 179 w 342"/>
                    <a:gd name="T89" fmla="*/ 430 h 448"/>
                    <a:gd name="T90" fmla="*/ 240 w 342"/>
                    <a:gd name="T91" fmla="*/ 307 h 448"/>
                    <a:gd name="T92" fmla="*/ 301 w 342"/>
                    <a:gd name="T93" fmla="*/ 336 h 448"/>
                    <a:gd name="T94" fmla="*/ 205 w 342"/>
                    <a:gd name="T95" fmla="*/ 296 h 448"/>
                    <a:gd name="T96" fmla="*/ 207 w 342"/>
                    <a:gd name="T97" fmla="*/ 261 h 448"/>
                    <a:gd name="T98" fmla="*/ 185 w 342"/>
                    <a:gd name="T99" fmla="*/ 246 h 448"/>
                    <a:gd name="T100" fmla="*/ 143 w 342"/>
                    <a:gd name="T10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2" h="448">
                      <a:moveTo>
                        <a:pt x="107" y="51"/>
                      </a:moveTo>
                      <a:cubicBezTo>
                        <a:pt x="109" y="51"/>
                        <a:pt x="111" y="50"/>
                        <a:pt x="113" y="49"/>
                      </a:cubicBezTo>
                      <a:cubicBezTo>
                        <a:pt x="120" y="52"/>
                        <a:pt x="126" y="55"/>
                        <a:pt x="133" y="58"/>
                      </a:cubicBezTo>
                      <a:cubicBezTo>
                        <a:pt x="143" y="74"/>
                        <a:pt x="136" y="82"/>
                        <a:pt x="137" y="96"/>
                      </a:cubicBezTo>
                      <a:cubicBezTo>
                        <a:pt x="138" y="97"/>
                        <a:pt x="138" y="97"/>
                        <a:pt x="139" y="97"/>
                      </a:cubicBezTo>
                      <a:cubicBezTo>
                        <a:pt x="148" y="85"/>
                        <a:pt x="156" y="73"/>
                        <a:pt x="165" y="60"/>
                      </a:cubicBezTo>
                      <a:cubicBezTo>
                        <a:pt x="164" y="58"/>
                        <a:pt x="163" y="56"/>
                        <a:pt x="162" y="54"/>
                      </a:cubicBezTo>
                      <a:cubicBezTo>
                        <a:pt x="156" y="52"/>
                        <a:pt x="154" y="53"/>
                        <a:pt x="150" y="46"/>
                      </a:cubicBezTo>
                      <a:cubicBezTo>
                        <a:pt x="150" y="41"/>
                        <a:pt x="151" y="37"/>
                        <a:pt x="151" y="32"/>
                      </a:cubicBezTo>
                      <a:cubicBezTo>
                        <a:pt x="162" y="27"/>
                        <a:pt x="165" y="33"/>
                        <a:pt x="175" y="30"/>
                      </a:cubicBezTo>
                      <a:cubicBezTo>
                        <a:pt x="175" y="29"/>
                        <a:pt x="175" y="28"/>
                        <a:pt x="175" y="26"/>
                      </a:cubicBezTo>
                      <a:cubicBezTo>
                        <a:pt x="170" y="19"/>
                        <a:pt x="168" y="15"/>
                        <a:pt x="171" y="9"/>
                      </a:cubicBezTo>
                      <a:cubicBezTo>
                        <a:pt x="172" y="8"/>
                        <a:pt x="173" y="7"/>
                        <a:pt x="173" y="6"/>
                      </a:cubicBezTo>
                      <a:cubicBezTo>
                        <a:pt x="207" y="16"/>
                        <a:pt x="202" y="33"/>
                        <a:pt x="200" y="59"/>
                      </a:cubicBezTo>
                      <a:cubicBezTo>
                        <a:pt x="220" y="80"/>
                        <a:pt x="221" y="113"/>
                        <a:pt x="208" y="135"/>
                      </a:cubicBezTo>
                      <a:cubicBezTo>
                        <a:pt x="210" y="136"/>
                        <a:pt x="211" y="138"/>
                        <a:pt x="213" y="139"/>
                      </a:cubicBezTo>
                      <a:cubicBezTo>
                        <a:pt x="214" y="139"/>
                        <a:pt x="214" y="138"/>
                        <a:pt x="215" y="138"/>
                      </a:cubicBezTo>
                      <a:cubicBezTo>
                        <a:pt x="232" y="137"/>
                        <a:pt x="257" y="109"/>
                        <a:pt x="258" y="94"/>
                      </a:cubicBezTo>
                      <a:cubicBezTo>
                        <a:pt x="252" y="93"/>
                        <a:pt x="247" y="93"/>
                        <a:pt x="241" y="93"/>
                      </a:cubicBezTo>
                      <a:cubicBezTo>
                        <a:pt x="240" y="88"/>
                        <a:pt x="240" y="89"/>
                        <a:pt x="242" y="85"/>
                      </a:cubicBezTo>
                      <a:cubicBezTo>
                        <a:pt x="249" y="74"/>
                        <a:pt x="267" y="72"/>
                        <a:pt x="277" y="66"/>
                      </a:cubicBezTo>
                      <a:cubicBezTo>
                        <a:pt x="280" y="56"/>
                        <a:pt x="283" y="46"/>
                        <a:pt x="286" y="36"/>
                      </a:cubicBezTo>
                      <a:cubicBezTo>
                        <a:pt x="284" y="35"/>
                        <a:pt x="283" y="33"/>
                        <a:pt x="281" y="32"/>
                      </a:cubicBezTo>
                      <a:cubicBezTo>
                        <a:pt x="269" y="38"/>
                        <a:pt x="251" y="38"/>
                        <a:pt x="242" y="28"/>
                      </a:cubicBezTo>
                      <a:cubicBezTo>
                        <a:pt x="242" y="23"/>
                        <a:pt x="242" y="19"/>
                        <a:pt x="243" y="15"/>
                      </a:cubicBezTo>
                      <a:cubicBezTo>
                        <a:pt x="245" y="13"/>
                        <a:pt x="247" y="12"/>
                        <a:pt x="249" y="10"/>
                      </a:cubicBezTo>
                      <a:cubicBezTo>
                        <a:pt x="268" y="16"/>
                        <a:pt x="293" y="0"/>
                        <a:pt x="311" y="12"/>
                      </a:cubicBezTo>
                      <a:cubicBezTo>
                        <a:pt x="330" y="25"/>
                        <a:pt x="266" y="104"/>
                        <a:pt x="263" y="124"/>
                      </a:cubicBezTo>
                      <a:cubicBezTo>
                        <a:pt x="275" y="127"/>
                        <a:pt x="289" y="114"/>
                        <a:pt x="303" y="116"/>
                      </a:cubicBezTo>
                      <a:cubicBezTo>
                        <a:pt x="342" y="123"/>
                        <a:pt x="333" y="168"/>
                        <a:pt x="329" y="191"/>
                      </a:cubicBezTo>
                      <a:cubicBezTo>
                        <a:pt x="327" y="192"/>
                        <a:pt x="324" y="193"/>
                        <a:pt x="321" y="195"/>
                      </a:cubicBezTo>
                      <a:cubicBezTo>
                        <a:pt x="305" y="186"/>
                        <a:pt x="302" y="195"/>
                        <a:pt x="285" y="195"/>
                      </a:cubicBezTo>
                      <a:cubicBezTo>
                        <a:pt x="260" y="195"/>
                        <a:pt x="261" y="186"/>
                        <a:pt x="229" y="200"/>
                      </a:cubicBezTo>
                      <a:cubicBezTo>
                        <a:pt x="228" y="200"/>
                        <a:pt x="228" y="199"/>
                        <a:pt x="227" y="199"/>
                      </a:cubicBezTo>
                      <a:cubicBezTo>
                        <a:pt x="226" y="197"/>
                        <a:pt x="225" y="195"/>
                        <a:pt x="225" y="194"/>
                      </a:cubicBezTo>
                      <a:cubicBezTo>
                        <a:pt x="250" y="170"/>
                        <a:pt x="277" y="161"/>
                        <a:pt x="300" y="149"/>
                      </a:cubicBezTo>
                      <a:cubicBezTo>
                        <a:pt x="300" y="147"/>
                        <a:pt x="301" y="145"/>
                        <a:pt x="302" y="143"/>
                      </a:cubicBezTo>
                      <a:cubicBezTo>
                        <a:pt x="300" y="138"/>
                        <a:pt x="298" y="133"/>
                        <a:pt x="296" y="128"/>
                      </a:cubicBezTo>
                      <a:cubicBezTo>
                        <a:pt x="295" y="128"/>
                        <a:pt x="293" y="127"/>
                        <a:pt x="292" y="127"/>
                      </a:cubicBezTo>
                      <a:cubicBezTo>
                        <a:pt x="270" y="150"/>
                        <a:pt x="270" y="141"/>
                        <a:pt x="249" y="150"/>
                      </a:cubicBezTo>
                      <a:cubicBezTo>
                        <a:pt x="239" y="157"/>
                        <a:pt x="229" y="163"/>
                        <a:pt x="219" y="170"/>
                      </a:cubicBezTo>
                      <a:cubicBezTo>
                        <a:pt x="183" y="156"/>
                        <a:pt x="185" y="173"/>
                        <a:pt x="146" y="185"/>
                      </a:cubicBezTo>
                      <a:cubicBezTo>
                        <a:pt x="139" y="185"/>
                        <a:pt x="132" y="186"/>
                        <a:pt x="125" y="186"/>
                      </a:cubicBezTo>
                      <a:cubicBezTo>
                        <a:pt x="115" y="195"/>
                        <a:pt x="121" y="202"/>
                        <a:pt x="119" y="212"/>
                      </a:cubicBezTo>
                      <a:cubicBezTo>
                        <a:pt x="117" y="213"/>
                        <a:pt x="116" y="214"/>
                        <a:pt x="115" y="215"/>
                      </a:cubicBezTo>
                      <a:cubicBezTo>
                        <a:pt x="112" y="215"/>
                        <a:pt x="109" y="214"/>
                        <a:pt x="107" y="213"/>
                      </a:cubicBezTo>
                      <a:cubicBezTo>
                        <a:pt x="90" y="186"/>
                        <a:pt x="89" y="199"/>
                        <a:pt x="65" y="188"/>
                      </a:cubicBezTo>
                      <a:cubicBezTo>
                        <a:pt x="65" y="186"/>
                        <a:pt x="64" y="185"/>
                        <a:pt x="64" y="184"/>
                      </a:cubicBezTo>
                      <a:cubicBezTo>
                        <a:pt x="63" y="179"/>
                        <a:pt x="64" y="178"/>
                        <a:pt x="66" y="173"/>
                      </a:cubicBezTo>
                      <a:cubicBezTo>
                        <a:pt x="73" y="172"/>
                        <a:pt x="81" y="171"/>
                        <a:pt x="88" y="170"/>
                      </a:cubicBezTo>
                      <a:cubicBezTo>
                        <a:pt x="87" y="147"/>
                        <a:pt x="70" y="122"/>
                        <a:pt x="68" y="98"/>
                      </a:cubicBezTo>
                      <a:cubicBezTo>
                        <a:pt x="74" y="94"/>
                        <a:pt x="74" y="95"/>
                        <a:pt x="79" y="95"/>
                      </a:cubicBezTo>
                      <a:cubicBezTo>
                        <a:pt x="84" y="97"/>
                        <a:pt x="89" y="100"/>
                        <a:pt x="93" y="103"/>
                      </a:cubicBezTo>
                      <a:cubicBezTo>
                        <a:pt x="98" y="127"/>
                        <a:pt x="94" y="140"/>
                        <a:pt x="108" y="164"/>
                      </a:cubicBezTo>
                      <a:cubicBezTo>
                        <a:pt x="115" y="165"/>
                        <a:pt x="119" y="166"/>
                        <a:pt x="128" y="161"/>
                      </a:cubicBezTo>
                      <a:cubicBezTo>
                        <a:pt x="132" y="128"/>
                        <a:pt x="104" y="84"/>
                        <a:pt x="107" y="51"/>
                      </a:cubicBezTo>
                      <a:close/>
                      <a:moveTo>
                        <a:pt x="21" y="178"/>
                      </a:moveTo>
                      <a:cubicBezTo>
                        <a:pt x="23" y="177"/>
                        <a:pt x="25" y="175"/>
                        <a:pt x="27" y="174"/>
                      </a:cubicBezTo>
                      <a:cubicBezTo>
                        <a:pt x="28" y="175"/>
                        <a:pt x="28" y="175"/>
                        <a:pt x="29" y="176"/>
                      </a:cubicBezTo>
                      <a:cubicBezTo>
                        <a:pt x="50" y="192"/>
                        <a:pt x="39" y="239"/>
                        <a:pt x="19" y="255"/>
                      </a:cubicBezTo>
                      <a:cubicBezTo>
                        <a:pt x="15" y="254"/>
                        <a:pt x="12" y="253"/>
                        <a:pt x="9" y="252"/>
                      </a:cubicBezTo>
                      <a:cubicBezTo>
                        <a:pt x="0" y="231"/>
                        <a:pt x="20" y="200"/>
                        <a:pt x="21" y="178"/>
                      </a:cubicBezTo>
                      <a:close/>
                      <a:moveTo>
                        <a:pt x="177" y="75"/>
                      </a:moveTo>
                      <a:cubicBezTo>
                        <a:pt x="169" y="90"/>
                        <a:pt x="146" y="102"/>
                        <a:pt x="140" y="118"/>
                      </a:cubicBezTo>
                      <a:cubicBezTo>
                        <a:pt x="143" y="130"/>
                        <a:pt x="146" y="143"/>
                        <a:pt x="149" y="155"/>
                      </a:cubicBezTo>
                      <a:cubicBezTo>
                        <a:pt x="159" y="155"/>
                        <a:pt x="175" y="151"/>
                        <a:pt x="177" y="137"/>
                      </a:cubicBezTo>
                      <a:cubicBezTo>
                        <a:pt x="169" y="132"/>
                        <a:pt x="153" y="125"/>
                        <a:pt x="159" y="112"/>
                      </a:cubicBezTo>
                      <a:cubicBezTo>
                        <a:pt x="162" y="110"/>
                        <a:pt x="164" y="108"/>
                        <a:pt x="167" y="106"/>
                      </a:cubicBezTo>
                      <a:cubicBezTo>
                        <a:pt x="177" y="104"/>
                        <a:pt x="182" y="108"/>
                        <a:pt x="190" y="116"/>
                      </a:cubicBezTo>
                      <a:cubicBezTo>
                        <a:pt x="193" y="115"/>
                        <a:pt x="195" y="113"/>
                        <a:pt x="198" y="111"/>
                      </a:cubicBezTo>
                      <a:cubicBezTo>
                        <a:pt x="205" y="100"/>
                        <a:pt x="201" y="60"/>
                        <a:pt x="177" y="75"/>
                      </a:cubicBezTo>
                      <a:close/>
                      <a:moveTo>
                        <a:pt x="112" y="227"/>
                      </a:moveTo>
                      <a:cubicBezTo>
                        <a:pt x="111" y="233"/>
                        <a:pt x="110" y="236"/>
                        <a:pt x="114" y="244"/>
                      </a:cubicBezTo>
                      <a:cubicBezTo>
                        <a:pt x="126" y="249"/>
                        <a:pt x="133" y="251"/>
                        <a:pt x="144" y="254"/>
                      </a:cubicBezTo>
                      <a:cubicBezTo>
                        <a:pt x="143" y="262"/>
                        <a:pt x="135" y="271"/>
                        <a:pt x="132" y="278"/>
                      </a:cubicBezTo>
                      <a:cubicBezTo>
                        <a:pt x="134" y="279"/>
                        <a:pt x="135" y="280"/>
                        <a:pt x="136" y="282"/>
                      </a:cubicBezTo>
                      <a:cubicBezTo>
                        <a:pt x="146" y="276"/>
                        <a:pt x="157" y="270"/>
                        <a:pt x="167" y="265"/>
                      </a:cubicBezTo>
                      <a:cubicBezTo>
                        <a:pt x="169" y="265"/>
                        <a:pt x="170" y="265"/>
                        <a:pt x="172" y="266"/>
                      </a:cubicBezTo>
                      <a:cubicBezTo>
                        <a:pt x="178" y="280"/>
                        <a:pt x="173" y="289"/>
                        <a:pt x="177" y="303"/>
                      </a:cubicBezTo>
                      <a:cubicBezTo>
                        <a:pt x="160" y="309"/>
                        <a:pt x="143" y="315"/>
                        <a:pt x="127" y="321"/>
                      </a:cubicBezTo>
                      <a:cubicBezTo>
                        <a:pt x="117" y="324"/>
                        <a:pt x="107" y="320"/>
                        <a:pt x="97" y="324"/>
                      </a:cubicBezTo>
                      <a:cubicBezTo>
                        <a:pt x="96" y="329"/>
                        <a:pt x="96" y="332"/>
                        <a:pt x="102" y="339"/>
                      </a:cubicBezTo>
                      <a:cubicBezTo>
                        <a:pt x="114" y="342"/>
                        <a:pt x="133" y="355"/>
                        <a:pt x="148" y="341"/>
                      </a:cubicBezTo>
                      <a:cubicBezTo>
                        <a:pt x="154" y="335"/>
                        <a:pt x="160" y="328"/>
                        <a:pt x="169" y="326"/>
                      </a:cubicBezTo>
                      <a:cubicBezTo>
                        <a:pt x="187" y="327"/>
                        <a:pt x="162" y="392"/>
                        <a:pt x="160" y="404"/>
                      </a:cubicBezTo>
                      <a:cubicBezTo>
                        <a:pt x="149" y="409"/>
                        <a:pt x="130" y="404"/>
                        <a:pt x="120" y="400"/>
                      </a:cubicBezTo>
                      <a:cubicBezTo>
                        <a:pt x="118" y="401"/>
                        <a:pt x="117" y="402"/>
                        <a:pt x="116" y="403"/>
                      </a:cubicBezTo>
                      <a:cubicBezTo>
                        <a:pt x="116" y="404"/>
                        <a:pt x="116" y="405"/>
                        <a:pt x="116" y="406"/>
                      </a:cubicBezTo>
                      <a:cubicBezTo>
                        <a:pt x="125" y="415"/>
                        <a:pt x="132" y="411"/>
                        <a:pt x="137" y="422"/>
                      </a:cubicBezTo>
                      <a:cubicBezTo>
                        <a:pt x="145" y="438"/>
                        <a:pt x="169" y="448"/>
                        <a:pt x="179" y="430"/>
                      </a:cubicBezTo>
                      <a:cubicBezTo>
                        <a:pt x="196" y="398"/>
                        <a:pt x="187" y="345"/>
                        <a:pt x="201" y="319"/>
                      </a:cubicBezTo>
                      <a:cubicBezTo>
                        <a:pt x="209" y="308"/>
                        <a:pt x="229" y="311"/>
                        <a:pt x="240" y="307"/>
                      </a:cubicBezTo>
                      <a:cubicBezTo>
                        <a:pt x="256" y="313"/>
                        <a:pt x="270" y="330"/>
                        <a:pt x="284" y="340"/>
                      </a:cubicBezTo>
                      <a:cubicBezTo>
                        <a:pt x="291" y="340"/>
                        <a:pt x="292" y="342"/>
                        <a:pt x="301" y="336"/>
                      </a:cubicBezTo>
                      <a:cubicBezTo>
                        <a:pt x="302" y="330"/>
                        <a:pt x="301" y="326"/>
                        <a:pt x="301" y="319"/>
                      </a:cubicBezTo>
                      <a:cubicBezTo>
                        <a:pt x="268" y="279"/>
                        <a:pt x="247" y="286"/>
                        <a:pt x="205" y="296"/>
                      </a:cubicBezTo>
                      <a:cubicBezTo>
                        <a:pt x="201" y="296"/>
                        <a:pt x="202" y="296"/>
                        <a:pt x="199" y="295"/>
                      </a:cubicBezTo>
                      <a:cubicBezTo>
                        <a:pt x="199" y="283"/>
                        <a:pt x="209" y="275"/>
                        <a:pt x="207" y="261"/>
                      </a:cubicBezTo>
                      <a:cubicBezTo>
                        <a:pt x="199" y="251"/>
                        <a:pt x="194" y="253"/>
                        <a:pt x="186" y="250"/>
                      </a:cubicBezTo>
                      <a:cubicBezTo>
                        <a:pt x="186" y="248"/>
                        <a:pt x="185" y="247"/>
                        <a:pt x="185" y="246"/>
                      </a:cubicBezTo>
                      <a:cubicBezTo>
                        <a:pt x="202" y="237"/>
                        <a:pt x="213" y="247"/>
                        <a:pt x="212" y="225"/>
                      </a:cubicBezTo>
                      <a:cubicBezTo>
                        <a:pt x="192" y="200"/>
                        <a:pt x="167" y="223"/>
                        <a:pt x="143" y="224"/>
                      </a:cubicBezTo>
                      <a:cubicBezTo>
                        <a:pt x="131" y="224"/>
                        <a:pt x="126" y="217"/>
                        <a:pt x="112" y="2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sp>
            <p:nvSpPr>
              <p:cNvPr id="11" name="ï$1ïḋè"/>
              <p:cNvSpPr/>
              <p:nvPr/>
            </p:nvSpPr>
            <p:spPr bwMode="auto">
              <a:xfrm>
                <a:off x="5426789" y="3861412"/>
                <a:ext cx="3484540" cy="281940"/>
              </a:xfrm>
              <a:custGeom>
                <a:avLst/>
                <a:gdLst>
                  <a:gd name="T0" fmla="*/ 71 w 1458"/>
                  <a:gd name="T1" fmla="*/ 91 h 118"/>
                  <a:gd name="T2" fmla="*/ 124 w 1458"/>
                  <a:gd name="T3" fmla="*/ 23 h 118"/>
                  <a:gd name="T4" fmla="*/ 93 w 1458"/>
                  <a:gd name="T5" fmla="*/ 58 h 118"/>
                  <a:gd name="T6" fmla="*/ 124 w 1458"/>
                  <a:gd name="T7" fmla="*/ 33 h 118"/>
                  <a:gd name="T8" fmla="*/ 192 w 1458"/>
                  <a:gd name="T9" fmla="*/ 26 h 118"/>
                  <a:gd name="T10" fmla="*/ 186 w 1458"/>
                  <a:gd name="T11" fmla="*/ 56 h 118"/>
                  <a:gd name="T12" fmla="*/ 228 w 1458"/>
                  <a:gd name="T13" fmla="*/ 85 h 118"/>
                  <a:gd name="T14" fmla="*/ 237 w 1458"/>
                  <a:gd name="T15" fmla="*/ 2 h 118"/>
                  <a:gd name="T16" fmla="*/ 240 w 1458"/>
                  <a:gd name="T17" fmla="*/ 80 h 118"/>
                  <a:gd name="T18" fmla="*/ 298 w 1458"/>
                  <a:gd name="T19" fmla="*/ 23 h 118"/>
                  <a:gd name="T20" fmla="*/ 306 w 1458"/>
                  <a:gd name="T21" fmla="*/ 37 h 118"/>
                  <a:gd name="T22" fmla="*/ 389 w 1458"/>
                  <a:gd name="T23" fmla="*/ 70 h 118"/>
                  <a:gd name="T24" fmla="*/ 371 w 1458"/>
                  <a:gd name="T25" fmla="*/ 23 h 118"/>
                  <a:gd name="T26" fmla="*/ 383 w 1458"/>
                  <a:gd name="T27" fmla="*/ 80 h 118"/>
                  <a:gd name="T28" fmla="*/ 353 w 1458"/>
                  <a:gd name="T29" fmla="*/ 52 h 118"/>
                  <a:gd name="T30" fmla="*/ 426 w 1458"/>
                  <a:gd name="T31" fmla="*/ 58 h 118"/>
                  <a:gd name="T32" fmla="*/ 437 w 1458"/>
                  <a:gd name="T33" fmla="*/ 35 h 118"/>
                  <a:gd name="T34" fmla="*/ 471 w 1458"/>
                  <a:gd name="T35" fmla="*/ 30 h 118"/>
                  <a:gd name="T36" fmla="*/ 465 w 1458"/>
                  <a:gd name="T37" fmla="*/ 83 h 118"/>
                  <a:gd name="T38" fmla="*/ 444 w 1458"/>
                  <a:gd name="T39" fmla="*/ 84 h 118"/>
                  <a:gd name="T40" fmla="*/ 512 w 1458"/>
                  <a:gd name="T41" fmla="*/ 80 h 118"/>
                  <a:gd name="T42" fmla="*/ 500 w 1458"/>
                  <a:gd name="T43" fmla="*/ 51 h 118"/>
                  <a:gd name="T44" fmla="*/ 544 w 1458"/>
                  <a:gd name="T45" fmla="*/ 32 h 118"/>
                  <a:gd name="T46" fmla="*/ 509 w 1458"/>
                  <a:gd name="T47" fmla="*/ 45 h 118"/>
                  <a:gd name="T48" fmla="*/ 537 w 1458"/>
                  <a:gd name="T49" fmla="*/ 90 h 118"/>
                  <a:gd name="T50" fmla="*/ 579 w 1458"/>
                  <a:gd name="T51" fmla="*/ 90 h 118"/>
                  <a:gd name="T52" fmla="*/ 573 w 1458"/>
                  <a:gd name="T53" fmla="*/ 9 h 118"/>
                  <a:gd name="T54" fmla="*/ 584 w 1458"/>
                  <a:gd name="T55" fmla="*/ 78 h 118"/>
                  <a:gd name="T56" fmla="*/ 641 w 1458"/>
                  <a:gd name="T57" fmla="*/ 92 h 118"/>
                  <a:gd name="T58" fmla="*/ 670 w 1458"/>
                  <a:gd name="T59" fmla="*/ 61 h 118"/>
                  <a:gd name="T60" fmla="*/ 658 w 1458"/>
                  <a:gd name="T61" fmla="*/ 52 h 118"/>
                  <a:gd name="T62" fmla="*/ 701 w 1458"/>
                  <a:gd name="T63" fmla="*/ 25 h 118"/>
                  <a:gd name="T64" fmla="*/ 708 w 1458"/>
                  <a:gd name="T65" fmla="*/ 37 h 118"/>
                  <a:gd name="T66" fmla="*/ 750 w 1458"/>
                  <a:gd name="T67" fmla="*/ 25 h 118"/>
                  <a:gd name="T68" fmla="*/ 794 w 1458"/>
                  <a:gd name="T69" fmla="*/ 91 h 118"/>
                  <a:gd name="T70" fmla="*/ 751 w 1458"/>
                  <a:gd name="T71" fmla="*/ 55 h 118"/>
                  <a:gd name="T72" fmla="*/ 905 w 1458"/>
                  <a:gd name="T73" fmla="*/ 87 h 118"/>
                  <a:gd name="T74" fmla="*/ 860 w 1458"/>
                  <a:gd name="T75" fmla="*/ 52 h 118"/>
                  <a:gd name="T76" fmla="*/ 945 w 1458"/>
                  <a:gd name="T77" fmla="*/ 91 h 118"/>
                  <a:gd name="T78" fmla="*/ 998 w 1458"/>
                  <a:gd name="T79" fmla="*/ 39 h 118"/>
                  <a:gd name="T80" fmla="*/ 973 w 1458"/>
                  <a:gd name="T81" fmla="*/ 33 h 118"/>
                  <a:gd name="T82" fmla="*/ 1034 w 1458"/>
                  <a:gd name="T83" fmla="*/ 0 h 118"/>
                  <a:gd name="T84" fmla="*/ 1023 w 1458"/>
                  <a:gd name="T85" fmla="*/ 91 h 118"/>
                  <a:gd name="T86" fmla="*/ 1100 w 1458"/>
                  <a:gd name="T87" fmla="*/ 25 h 118"/>
                  <a:gd name="T88" fmla="*/ 1156 w 1458"/>
                  <a:gd name="T89" fmla="*/ 92 h 118"/>
                  <a:gd name="T90" fmla="*/ 1185 w 1458"/>
                  <a:gd name="T91" fmla="*/ 61 h 118"/>
                  <a:gd name="T92" fmla="*/ 1174 w 1458"/>
                  <a:gd name="T93" fmla="*/ 52 h 118"/>
                  <a:gd name="T94" fmla="*/ 1216 w 1458"/>
                  <a:gd name="T95" fmla="*/ 25 h 118"/>
                  <a:gd name="T96" fmla="*/ 1223 w 1458"/>
                  <a:gd name="T97" fmla="*/ 37 h 118"/>
                  <a:gd name="T98" fmla="*/ 1267 w 1458"/>
                  <a:gd name="T99" fmla="*/ 80 h 118"/>
                  <a:gd name="T100" fmla="*/ 1255 w 1458"/>
                  <a:gd name="T101" fmla="*/ 51 h 118"/>
                  <a:gd name="T102" fmla="*/ 1300 w 1458"/>
                  <a:gd name="T103" fmla="*/ 32 h 118"/>
                  <a:gd name="T104" fmla="*/ 1265 w 1458"/>
                  <a:gd name="T105" fmla="*/ 45 h 118"/>
                  <a:gd name="T106" fmla="*/ 1293 w 1458"/>
                  <a:gd name="T107" fmla="*/ 90 h 118"/>
                  <a:gd name="T108" fmla="*/ 1337 w 1458"/>
                  <a:gd name="T109" fmla="*/ 13 h 118"/>
                  <a:gd name="T110" fmla="*/ 1386 w 1458"/>
                  <a:gd name="T111" fmla="*/ 81 h 118"/>
                  <a:gd name="T112" fmla="*/ 1355 w 1458"/>
                  <a:gd name="T113" fmla="*/ 34 h 118"/>
                  <a:gd name="T114" fmla="*/ 1386 w 1458"/>
                  <a:gd name="T115" fmla="*/ 34 h 118"/>
                  <a:gd name="T116" fmla="*/ 1403 w 1458"/>
                  <a:gd name="T117" fmla="*/ 116 h 118"/>
                  <a:gd name="T118" fmla="*/ 1398 w 1458"/>
                  <a:gd name="T119" fmla="*/ 25 h 118"/>
                  <a:gd name="T120" fmla="*/ 1433 w 1458"/>
                  <a:gd name="T121"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8" h="118">
                    <a:moveTo>
                      <a:pt x="0" y="91"/>
                    </a:moveTo>
                    <a:cubicBezTo>
                      <a:pt x="0" y="0"/>
                      <a:pt x="0" y="0"/>
                      <a:pt x="0" y="0"/>
                    </a:cubicBezTo>
                    <a:cubicBezTo>
                      <a:pt x="12" y="0"/>
                      <a:pt x="12" y="0"/>
                      <a:pt x="12" y="0"/>
                    </a:cubicBezTo>
                    <a:cubicBezTo>
                      <a:pt x="60" y="71"/>
                      <a:pt x="60" y="71"/>
                      <a:pt x="60" y="71"/>
                    </a:cubicBezTo>
                    <a:cubicBezTo>
                      <a:pt x="60" y="0"/>
                      <a:pt x="60" y="0"/>
                      <a:pt x="60" y="0"/>
                    </a:cubicBezTo>
                    <a:cubicBezTo>
                      <a:pt x="71" y="0"/>
                      <a:pt x="71" y="0"/>
                      <a:pt x="71" y="0"/>
                    </a:cubicBezTo>
                    <a:cubicBezTo>
                      <a:pt x="71" y="91"/>
                      <a:pt x="71" y="91"/>
                      <a:pt x="71" y="91"/>
                    </a:cubicBezTo>
                    <a:cubicBezTo>
                      <a:pt x="59" y="91"/>
                      <a:pt x="59" y="91"/>
                      <a:pt x="59" y="91"/>
                    </a:cubicBezTo>
                    <a:cubicBezTo>
                      <a:pt x="11" y="19"/>
                      <a:pt x="11" y="19"/>
                      <a:pt x="11" y="19"/>
                    </a:cubicBezTo>
                    <a:cubicBezTo>
                      <a:pt x="11" y="91"/>
                      <a:pt x="11" y="91"/>
                      <a:pt x="11" y="91"/>
                    </a:cubicBezTo>
                    <a:cubicBezTo>
                      <a:pt x="0" y="91"/>
                      <a:pt x="0" y="91"/>
                      <a:pt x="0" y="91"/>
                    </a:cubicBezTo>
                    <a:close/>
                    <a:moveTo>
                      <a:pt x="93" y="58"/>
                    </a:moveTo>
                    <a:cubicBezTo>
                      <a:pt x="93" y="46"/>
                      <a:pt x="96" y="37"/>
                      <a:pt x="103" y="31"/>
                    </a:cubicBezTo>
                    <a:cubicBezTo>
                      <a:pt x="109" y="26"/>
                      <a:pt x="116" y="23"/>
                      <a:pt x="124" y="23"/>
                    </a:cubicBezTo>
                    <a:cubicBezTo>
                      <a:pt x="133" y="23"/>
                      <a:pt x="140" y="26"/>
                      <a:pt x="146" y="32"/>
                    </a:cubicBezTo>
                    <a:cubicBezTo>
                      <a:pt x="152" y="38"/>
                      <a:pt x="155" y="46"/>
                      <a:pt x="155" y="57"/>
                    </a:cubicBezTo>
                    <a:cubicBezTo>
                      <a:pt x="155" y="65"/>
                      <a:pt x="153" y="72"/>
                      <a:pt x="151" y="77"/>
                    </a:cubicBezTo>
                    <a:cubicBezTo>
                      <a:pt x="148" y="82"/>
                      <a:pt x="145" y="86"/>
                      <a:pt x="140" y="88"/>
                    </a:cubicBezTo>
                    <a:cubicBezTo>
                      <a:pt x="135" y="91"/>
                      <a:pt x="130" y="92"/>
                      <a:pt x="124" y="92"/>
                    </a:cubicBezTo>
                    <a:cubicBezTo>
                      <a:pt x="115" y="92"/>
                      <a:pt x="107" y="89"/>
                      <a:pt x="101" y="83"/>
                    </a:cubicBezTo>
                    <a:cubicBezTo>
                      <a:pt x="96" y="78"/>
                      <a:pt x="93" y="69"/>
                      <a:pt x="93" y="58"/>
                    </a:cubicBezTo>
                    <a:close/>
                    <a:moveTo>
                      <a:pt x="104" y="58"/>
                    </a:moveTo>
                    <a:cubicBezTo>
                      <a:pt x="104" y="66"/>
                      <a:pt x="106" y="73"/>
                      <a:pt x="110" y="77"/>
                    </a:cubicBezTo>
                    <a:cubicBezTo>
                      <a:pt x="114" y="81"/>
                      <a:pt x="118" y="83"/>
                      <a:pt x="124" y="83"/>
                    </a:cubicBezTo>
                    <a:cubicBezTo>
                      <a:pt x="129" y="83"/>
                      <a:pt x="134" y="81"/>
                      <a:pt x="138" y="77"/>
                    </a:cubicBezTo>
                    <a:cubicBezTo>
                      <a:pt x="141" y="73"/>
                      <a:pt x="143" y="66"/>
                      <a:pt x="143" y="57"/>
                    </a:cubicBezTo>
                    <a:cubicBezTo>
                      <a:pt x="143" y="49"/>
                      <a:pt x="141" y="43"/>
                      <a:pt x="138" y="39"/>
                    </a:cubicBezTo>
                    <a:cubicBezTo>
                      <a:pt x="134" y="35"/>
                      <a:pt x="129" y="33"/>
                      <a:pt x="124" y="33"/>
                    </a:cubicBezTo>
                    <a:cubicBezTo>
                      <a:pt x="118" y="33"/>
                      <a:pt x="114" y="35"/>
                      <a:pt x="110" y="39"/>
                    </a:cubicBezTo>
                    <a:cubicBezTo>
                      <a:pt x="106" y="43"/>
                      <a:pt x="104" y="49"/>
                      <a:pt x="104" y="58"/>
                    </a:cubicBezTo>
                    <a:close/>
                    <a:moveTo>
                      <a:pt x="175" y="91"/>
                    </a:moveTo>
                    <a:cubicBezTo>
                      <a:pt x="175" y="25"/>
                      <a:pt x="175" y="25"/>
                      <a:pt x="175" y="25"/>
                    </a:cubicBezTo>
                    <a:cubicBezTo>
                      <a:pt x="185" y="25"/>
                      <a:pt x="185" y="25"/>
                      <a:pt x="185" y="25"/>
                    </a:cubicBezTo>
                    <a:cubicBezTo>
                      <a:pt x="185" y="35"/>
                      <a:pt x="185" y="35"/>
                      <a:pt x="185" y="35"/>
                    </a:cubicBezTo>
                    <a:cubicBezTo>
                      <a:pt x="187" y="30"/>
                      <a:pt x="190" y="27"/>
                      <a:pt x="192" y="26"/>
                    </a:cubicBezTo>
                    <a:cubicBezTo>
                      <a:pt x="194" y="24"/>
                      <a:pt x="196" y="23"/>
                      <a:pt x="199" y="23"/>
                    </a:cubicBezTo>
                    <a:cubicBezTo>
                      <a:pt x="203" y="23"/>
                      <a:pt x="207" y="25"/>
                      <a:pt x="211" y="27"/>
                    </a:cubicBezTo>
                    <a:cubicBezTo>
                      <a:pt x="207" y="37"/>
                      <a:pt x="207" y="37"/>
                      <a:pt x="207" y="37"/>
                    </a:cubicBezTo>
                    <a:cubicBezTo>
                      <a:pt x="204" y="36"/>
                      <a:pt x="201" y="35"/>
                      <a:pt x="199" y="35"/>
                    </a:cubicBezTo>
                    <a:cubicBezTo>
                      <a:pt x="196" y="35"/>
                      <a:pt x="194" y="36"/>
                      <a:pt x="192" y="37"/>
                    </a:cubicBezTo>
                    <a:cubicBezTo>
                      <a:pt x="190" y="39"/>
                      <a:pt x="189" y="41"/>
                      <a:pt x="188" y="43"/>
                    </a:cubicBezTo>
                    <a:cubicBezTo>
                      <a:pt x="187" y="47"/>
                      <a:pt x="186" y="52"/>
                      <a:pt x="186" y="56"/>
                    </a:cubicBezTo>
                    <a:cubicBezTo>
                      <a:pt x="186" y="91"/>
                      <a:pt x="186" y="91"/>
                      <a:pt x="186" y="91"/>
                    </a:cubicBezTo>
                    <a:cubicBezTo>
                      <a:pt x="175" y="91"/>
                      <a:pt x="175" y="91"/>
                      <a:pt x="175" y="91"/>
                    </a:cubicBezTo>
                    <a:close/>
                    <a:moveTo>
                      <a:pt x="249" y="81"/>
                    </a:moveTo>
                    <a:cubicBezTo>
                      <a:pt x="250" y="91"/>
                      <a:pt x="250" y="91"/>
                      <a:pt x="250" y="91"/>
                    </a:cubicBezTo>
                    <a:cubicBezTo>
                      <a:pt x="247" y="91"/>
                      <a:pt x="244" y="92"/>
                      <a:pt x="242" y="92"/>
                    </a:cubicBezTo>
                    <a:cubicBezTo>
                      <a:pt x="238" y="92"/>
                      <a:pt x="235" y="91"/>
                      <a:pt x="232" y="90"/>
                    </a:cubicBezTo>
                    <a:cubicBezTo>
                      <a:pt x="230" y="88"/>
                      <a:pt x="229" y="87"/>
                      <a:pt x="228" y="85"/>
                    </a:cubicBezTo>
                    <a:cubicBezTo>
                      <a:pt x="227" y="83"/>
                      <a:pt x="226" y="78"/>
                      <a:pt x="226" y="72"/>
                    </a:cubicBezTo>
                    <a:cubicBezTo>
                      <a:pt x="226" y="34"/>
                      <a:pt x="226" y="34"/>
                      <a:pt x="226" y="34"/>
                    </a:cubicBezTo>
                    <a:cubicBezTo>
                      <a:pt x="218" y="34"/>
                      <a:pt x="218" y="34"/>
                      <a:pt x="218" y="34"/>
                    </a:cubicBezTo>
                    <a:cubicBezTo>
                      <a:pt x="218" y="25"/>
                      <a:pt x="218" y="25"/>
                      <a:pt x="218" y="25"/>
                    </a:cubicBezTo>
                    <a:cubicBezTo>
                      <a:pt x="226" y="25"/>
                      <a:pt x="226" y="25"/>
                      <a:pt x="226" y="25"/>
                    </a:cubicBezTo>
                    <a:cubicBezTo>
                      <a:pt x="226" y="9"/>
                      <a:pt x="226" y="9"/>
                      <a:pt x="226" y="9"/>
                    </a:cubicBezTo>
                    <a:cubicBezTo>
                      <a:pt x="237" y="2"/>
                      <a:pt x="237" y="2"/>
                      <a:pt x="237" y="2"/>
                    </a:cubicBezTo>
                    <a:cubicBezTo>
                      <a:pt x="237" y="25"/>
                      <a:pt x="237" y="25"/>
                      <a:pt x="237" y="25"/>
                    </a:cubicBezTo>
                    <a:cubicBezTo>
                      <a:pt x="249" y="25"/>
                      <a:pt x="249" y="25"/>
                      <a:pt x="249" y="25"/>
                    </a:cubicBezTo>
                    <a:cubicBezTo>
                      <a:pt x="249" y="34"/>
                      <a:pt x="249" y="34"/>
                      <a:pt x="249" y="34"/>
                    </a:cubicBezTo>
                    <a:cubicBezTo>
                      <a:pt x="237" y="34"/>
                      <a:pt x="237" y="34"/>
                      <a:pt x="237" y="34"/>
                    </a:cubicBezTo>
                    <a:cubicBezTo>
                      <a:pt x="237" y="72"/>
                      <a:pt x="237" y="72"/>
                      <a:pt x="237" y="72"/>
                    </a:cubicBezTo>
                    <a:cubicBezTo>
                      <a:pt x="237" y="75"/>
                      <a:pt x="238" y="77"/>
                      <a:pt x="238" y="78"/>
                    </a:cubicBezTo>
                    <a:cubicBezTo>
                      <a:pt x="238" y="79"/>
                      <a:pt x="239" y="80"/>
                      <a:pt x="240" y="80"/>
                    </a:cubicBezTo>
                    <a:cubicBezTo>
                      <a:pt x="241" y="81"/>
                      <a:pt x="242" y="81"/>
                      <a:pt x="244" y="81"/>
                    </a:cubicBezTo>
                    <a:cubicBezTo>
                      <a:pt x="245" y="81"/>
                      <a:pt x="247" y="81"/>
                      <a:pt x="249" y="81"/>
                    </a:cubicBezTo>
                    <a:close/>
                    <a:moveTo>
                      <a:pt x="267" y="91"/>
                    </a:moveTo>
                    <a:cubicBezTo>
                      <a:pt x="267" y="0"/>
                      <a:pt x="267" y="0"/>
                      <a:pt x="267" y="0"/>
                    </a:cubicBezTo>
                    <a:cubicBezTo>
                      <a:pt x="278" y="0"/>
                      <a:pt x="278" y="0"/>
                      <a:pt x="278" y="0"/>
                    </a:cubicBezTo>
                    <a:cubicBezTo>
                      <a:pt x="278" y="32"/>
                      <a:pt x="278" y="32"/>
                      <a:pt x="278" y="32"/>
                    </a:cubicBezTo>
                    <a:cubicBezTo>
                      <a:pt x="283" y="26"/>
                      <a:pt x="290" y="23"/>
                      <a:pt x="298" y="23"/>
                    </a:cubicBezTo>
                    <a:cubicBezTo>
                      <a:pt x="302" y="23"/>
                      <a:pt x="307" y="24"/>
                      <a:pt x="310" y="26"/>
                    </a:cubicBezTo>
                    <a:cubicBezTo>
                      <a:pt x="314" y="28"/>
                      <a:pt x="316" y="31"/>
                      <a:pt x="318" y="34"/>
                    </a:cubicBezTo>
                    <a:cubicBezTo>
                      <a:pt x="320" y="38"/>
                      <a:pt x="320" y="43"/>
                      <a:pt x="320" y="49"/>
                    </a:cubicBezTo>
                    <a:cubicBezTo>
                      <a:pt x="320" y="91"/>
                      <a:pt x="320" y="91"/>
                      <a:pt x="320" y="91"/>
                    </a:cubicBezTo>
                    <a:cubicBezTo>
                      <a:pt x="309" y="91"/>
                      <a:pt x="309" y="91"/>
                      <a:pt x="309" y="91"/>
                    </a:cubicBezTo>
                    <a:cubicBezTo>
                      <a:pt x="309" y="49"/>
                      <a:pt x="309" y="49"/>
                      <a:pt x="309" y="49"/>
                    </a:cubicBezTo>
                    <a:cubicBezTo>
                      <a:pt x="309" y="43"/>
                      <a:pt x="308" y="39"/>
                      <a:pt x="306" y="37"/>
                    </a:cubicBezTo>
                    <a:cubicBezTo>
                      <a:pt x="303" y="34"/>
                      <a:pt x="300" y="33"/>
                      <a:pt x="295" y="33"/>
                    </a:cubicBezTo>
                    <a:cubicBezTo>
                      <a:pt x="292" y="33"/>
                      <a:pt x="289" y="34"/>
                      <a:pt x="286" y="36"/>
                    </a:cubicBezTo>
                    <a:cubicBezTo>
                      <a:pt x="283" y="37"/>
                      <a:pt x="281" y="40"/>
                      <a:pt x="280" y="43"/>
                    </a:cubicBezTo>
                    <a:cubicBezTo>
                      <a:pt x="278" y="46"/>
                      <a:pt x="278" y="50"/>
                      <a:pt x="278" y="55"/>
                    </a:cubicBezTo>
                    <a:cubicBezTo>
                      <a:pt x="278" y="91"/>
                      <a:pt x="278" y="91"/>
                      <a:pt x="278" y="91"/>
                    </a:cubicBezTo>
                    <a:cubicBezTo>
                      <a:pt x="267" y="91"/>
                      <a:pt x="267" y="91"/>
                      <a:pt x="267" y="91"/>
                    </a:cubicBezTo>
                    <a:close/>
                    <a:moveTo>
                      <a:pt x="389" y="70"/>
                    </a:moveTo>
                    <a:cubicBezTo>
                      <a:pt x="401" y="71"/>
                      <a:pt x="401" y="71"/>
                      <a:pt x="401" y="71"/>
                    </a:cubicBezTo>
                    <a:cubicBezTo>
                      <a:pt x="399" y="78"/>
                      <a:pt x="396" y="83"/>
                      <a:pt x="391" y="87"/>
                    </a:cubicBezTo>
                    <a:cubicBezTo>
                      <a:pt x="386" y="90"/>
                      <a:pt x="380" y="92"/>
                      <a:pt x="372" y="92"/>
                    </a:cubicBezTo>
                    <a:cubicBezTo>
                      <a:pt x="362" y="92"/>
                      <a:pt x="355" y="89"/>
                      <a:pt x="349" y="83"/>
                    </a:cubicBezTo>
                    <a:cubicBezTo>
                      <a:pt x="343" y="77"/>
                      <a:pt x="341" y="69"/>
                      <a:pt x="341" y="58"/>
                    </a:cubicBezTo>
                    <a:cubicBezTo>
                      <a:pt x="341" y="47"/>
                      <a:pt x="344" y="39"/>
                      <a:pt x="349" y="33"/>
                    </a:cubicBezTo>
                    <a:cubicBezTo>
                      <a:pt x="355" y="26"/>
                      <a:pt x="362" y="23"/>
                      <a:pt x="371" y="23"/>
                    </a:cubicBezTo>
                    <a:cubicBezTo>
                      <a:pt x="380" y="23"/>
                      <a:pt x="387" y="26"/>
                      <a:pt x="393" y="32"/>
                    </a:cubicBezTo>
                    <a:cubicBezTo>
                      <a:pt x="399" y="38"/>
                      <a:pt x="401" y="47"/>
                      <a:pt x="401" y="58"/>
                    </a:cubicBezTo>
                    <a:cubicBezTo>
                      <a:pt x="401" y="58"/>
                      <a:pt x="401" y="59"/>
                      <a:pt x="401" y="61"/>
                    </a:cubicBezTo>
                    <a:cubicBezTo>
                      <a:pt x="352" y="61"/>
                      <a:pt x="352" y="61"/>
                      <a:pt x="352" y="61"/>
                    </a:cubicBezTo>
                    <a:cubicBezTo>
                      <a:pt x="353" y="68"/>
                      <a:pt x="355" y="74"/>
                      <a:pt x="358" y="77"/>
                    </a:cubicBezTo>
                    <a:cubicBezTo>
                      <a:pt x="362" y="81"/>
                      <a:pt x="367" y="83"/>
                      <a:pt x="372" y="83"/>
                    </a:cubicBezTo>
                    <a:cubicBezTo>
                      <a:pt x="376" y="83"/>
                      <a:pt x="380" y="82"/>
                      <a:pt x="383" y="80"/>
                    </a:cubicBezTo>
                    <a:cubicBezTo>
                      <a:pt x="385" y="78"/>
                      <a:pt x="388" y="74"/>
                      <a:pt x="389" y="70"/>
                    </a:cubicBezTo>
                    <a:close/>
                    <a:moveTo>
                      <a:pt x="353" y="52"/>
                    </a:moveTo>
                    <a:cubicBezTo>
                      <a:pt x="390" y="52"/>
                      <a:pt x="390" y="52"/>
                      <a:pt x="390" y="52"/>
                    </a:cubicBezTo>
                    <a:cubicBezTo>
                      <a:pt x="389" y="46"/>
                      <a:pt x="388" y="42"/>
                      <a:pt x="385" y="39"/>
                    </a:cubicBezTo>
                    <a:cubicBezTo>
                      <a:pt x="382" y="35"/>
                      <a:pt x="377" y="33"/>
                      <a:pt x="372" y="33"/>
                    </a:cubicBezTo>
                    <a:cubicBezTo>
                      <a:pt x="366" y="33"/>
                      <a:pt x="362" y="34"/>
                      <a:pt x="359" y="38"/>
                    </a:cubicBezTo>
                    <a:cubicBezTo>
                      <a:pt x="355" y="41"/>
                      <a:pt x="353" y="46"/>
                      <a:pt x="353" y="52"/>
                    </a:cubicBezTo>
                    <a:close/>
                    <a:moveTo>
                      <a:pt x="465" y="83"/>
                    </a:moveTo>
                    <a:cubicBezTo>
                      <a:pt x="461" y="86"/>
                      <a:pt x="457" y="89"/>
                      <a:pt x="453" y="90"/>
                    </a:cubicBezTo>
                    <a:cubicBezTo>
                      <a:pt x="449" y="92"/>
                      <a:pt x="445" y="92"/>
                      <a:pt x="441" y="92"/>
                    </a:cubicBezTo>
                    <a:cubicBezTo>
                      <a:pt x="434" y="92"/>
                      <a:pt x="428" y="91"/>
                      <a:pt x="424" y="87"/>
                    </a:cubicBezTo>
                    <a:cubicBezTo>
                      <a:pt x="420" y="83"/>
                      <a:pt x="418" y="79"/>
                      <a:pt x="418" y="73"/>
                    </a:cubicBezTo>
                    <a:cubicBezTo>
                      <a:pt x="418" y="70"/>
                      <a:pt x="419" y="67"/>
                      <a:pt x="421" y="65"/>
                    </a:cubicBezTo>
                    <a:cubicBezTo>
                      <a:pt x="422" y="62"/>
                      <a:pt x="424" y="60"/>
                      <a:pt x="426" y="58"/>
                    </a:cubicBezTo>
                    <a:cubicBezTo>
                      <a:pt x="429" y="57"/>
                      <a:pt x="431" y="55"/>
                      <a:pt x="434" y="55"/>
                    </a:cubicBezTo>
                    <a:cubicBezTo>
                      <a:pt x="437" y="54"/>
                      <a:pt x="440" y="53"/>
                      <a:pt x="444" y="53"/>
                    </a:cubicBezTo>
                    <a:cubicBezTo>
                      <a:pt x="453" y="52"/>
                      <a:pt x="460" y="50"/>
                      <a:pt x="464" y="49"/>
                    </a:cubicBezTo>
                    <a:cubicBezTo>
                      <a:pt x="464" y="47"/>
                      <a:pt x="464" y="46"/>
                      <a:pt x="464" y="46"/>
                    </a:cubicBezTo>
                    <a:cubicBezTo>
                      <a:pt x="464" y="42"/>
                      <a:pt x="463" y="38"/>
                      <a:pt x="461" y="36"/>
                    </a:cubicBezTo>
                    <a:cubicBezTo>
                      <a:pt x="458" y="34"/>
                      <a:pt x="454" y="33"/>
                      <a:pt x="448" y="33"/>
                    </a:cubicBezTo>
                    <a:cubicBezTo>
                      <a:pt x="443" y="33"/>
                      <a:pt x="439" y="34"/>
                      <a:pt x="437" y="35"/>
                    </a:cubicBezTo>
                    <a:cubicBezTo>
                      <a:pt x="434" y="37"/>
                      <a:pt x="432" y="41"/>
                      <a:pt x="431" y="45"/>
                    </a:cubicBezTo>
                    <a:cubicBezTo>
                      <a:pt x="420" y="44"/>
                      <a:pt x="420" y="44"/>
                      <a:pt x="420" y="44"/>
                    </a:cubicBezTo>
                    <a:cubicBezTo>
                      <a:pt x="421" y="39"/>
                      <a:pt x="423" y="35"/>
                      <a:pt x="425" y="32"/>
                    </a:cubicBezTo>
                    <a:cubicBezTo>
                      <a:pt x="427" y="30"/>
                      <a:pt x="431" y="27"/>
                      <a:pt x="435" y="26"/>
                    </a:cubicBezTo>
                    <a:cubicBezTo>
                      <a:pt x="439" y="24"/>
                      <a:pt x="444" y="23"/>
                      <a:pt x="450" y="23"/>
                    </a:cubicBezTo>
                    <a:cubicBezTo>
                      <a:pt x="456" y="23"/>
                      <a:pt x="460" y="24"/>
                      <a:pt x="464" y="25"/>
                    </a:cubicBezTo>
                    <a:cubicBezTo>
                      <a:pt x="467" y="27"/>
                      <a:pt x="470" y="28"/>
                      <a:pt x="471" y="30"/>
                    </a:cubicBezTo>
                    <a:cubicBezTo>
                      <a:pt x="473" y="32"/>
                      <a:pt x="474" y="35"/>
                      <a:pt x="475" y="38"/>
                    </a:cubicBezTo>
                    <a:cubicBezTo>
                      <a:pt x="475" y="40"/>
                      <a:pt x="475" y="43"/>
                      <a:pt x="475" y="48"/>
                    </a:cubicBezTo>
                    <a:cubicBezTo>
                      <a:pt x="475" y="63"/>
                      <a:pt x="475" y="63"/>
                      <a:pt x="475" y="63"/>
                    </a:cubicBezTo>
                    <a:cubicBezTo>
                      <a:pt x="475" y="74"/>
                      <a:pt x="476" y="80"/>
                      <a:pt x="476" y="83"/>
                    </a:cubicBezTo>
                    <a:cubicBezTo>
                      <a:pt x="477" y="86"/>
                      <a:pt x="478" y="88"/>
                      <a:pt x="479" y="91"/>
                    </a:cubicBezTo>
                    <a:cubicBezTo>
                      <a:pt x="467" y="91"/>
                      <a:pt x="467" y="91"/>
                      <a:pt x="467" y="91"/>
                    </a:cubicBezTo>
                    <a:cubicBezTo>
                      <a:pt x="466" y="89"/>
                      <a:pt x="465" y="86"/>
                      <a:pt x="465" y="83"/>
                    </a:cubicBezTo>
                    <a:close/>
                    <a:moveTo>
                      <a:pt x="464" y="58"/>
                    </a:moveTo>
                    <a:cubicBezTo>
                      <a:pt x="460" y="59"/>
                      <a:pt x="454" y="61"/>
                      <a:pt x="446" y="62"/>
                    </a:cubicBezTo>
                    <a:cubicBezTo>
                      <a:pt x="441" y="63"/>
                      <a:pt x="438" y="63"/>
                      <a:pt x="436" y="64"/>
                    </a:cubicBezTo>
                    <a:cubicBezTo>
                      <a:pt x="434" y="65"/>
                      <a:pt x="433" y="66"/>
                      <a:pt x="432" y="68"/>
                    </a:cubicBezTo>
                    <a:cubicBezTo>
                      <a:pt x="431" y="69"/>
                      <a:pt x="430" y="71"/>
                      <a:pt x="430" y="73"/>
                    </a:cubicBezTo>
                    <a:cubicBezTo>
                      <a:pt x="430" y="76"/>
                      <a:pt x="431" y="79"/>
                      <a:pt x="434" y="81"/>
                    </a:cubicBezTo>
                    <a:cubicBezTo>
                      <a:pt x="436" y="83"/>
                      <a:pt x="439" y="84"/>
                      <a:pt x="444" y="84"/>
                    </a:cubicBezTo>
                    <a:cubicBezTo>
                      <a:pt x="448" y="84"/>
                      <a:pt x="452" y="83"/>
                      <a:pt x="455" y="81"/>
                    </a:cubicBezTo>
                    <a:cubicBezTo>
                      <a:pt x="458" y="79"/>
                      <a:pt x="461" y="76"/>
                      <a:pt x="462" y="73"/>
                    </a:cubicBezTo>
                    <a:cubicBezTo>
                      <a:pt x="464" y="70"/>
                      <a:pt x="464" y="67"/>
                      <a:pt x="464" y="62"/>
                    </a:cubicBezTo>
                    <a:cubicBezTo>
                      <a:pt x="464" y="58"/>
                      <a:pt x="464" y="58"/>
                      <a:pt x="464" y="58"/>
                    </a:cubicBezTo>
                    <a:close/>
                    <a:moveTo>
                      <a:pt x="495" y="71"/>
                    </a:moveTo>
                    <a:cubicBezTo>
                      <a:pt x="506" y="69"/>
                      <a:pt x="506" y="69"/>
                      <a:pt x="506" y="69"/>
                    </a:cubicBezTo>
                    <a:cubicBezTo>
                      <a:pt x="507" y="74"/>
                      <a:pt x="509" y="77"/>
                      <a:pt x="512" y="80"/>
                    </a:cubicBezTo>
                    <a:cubicBezTo>
                      <a:pt x="514" y="82"/>
                      <a:pt x="518" y="83"/>
                      <a:pt x="524" y="83"/>
                    </a:cubicBezTo>
                    <a:cubicBezTo>
                      <a:pt x="529" y="83"/>
                      <a:pt x="532" y="82"/>
                      <a:pt x="535" y="80"/>
                    </a:cubicBezTo>
                    <a:cubicBezTo>
                      <a:pt x="537" y="78"/>
                      <a:pt x="539" y="75"/>
                      <a:pt x="539" y="73"/>
                    </a:cubicBezTo>
                    <a:cubicBezTo>
                      <a:pt x="539" y="70"/>
                      <a:pt x="538" y="68"/>
                      <a:pt x="535" y="67"/>
                    </a:cubicBezTo>
                    <a:cubicBezTo>
                      <a:pt x="534" y="66"/>
                      <a:pt x="530" y="64"/>
                      <a:pt x="524" y="63"/>
                    </a:cubicBezTo>
                    <a:cubicBezTo>
                      <a:pt x="516" y="61"/>
                      <a:pt x="510" y="59"/>
                      <a:pt x="507" y="58"/>
                    </a:cubicBezTo>
                    <a:cubicBezTo>
                      <a:pt x="504" y="56"/>
                      <a:pt x="501" y="54"/>
                      <a:pt x="500" y="51"/>
                    </a:cubicBezTo>
                    <a:cubicBezTo>
                      <a:pt x="498" y="49"/>
                      <a:pt x="497" y="46"/>
                      <a:pt x="497" y="42"/>
                    </a:cubicBezTo>
                    <a:cubicBezTo>
                      <a:pt x="497" y="39"/>
                      <a:pt x="498" y="37"/>
                      <a:pt x="499" y="34"/>
                    </a:cubicBezTo>
                    <a:cubicBezTo>
                      <a:pt x="501" y="32"/>
                      <a:pt x="502" y="30"/>
                      <a:pt x="505" y="28"/>
                    </a:cubicBezTo>
                    <a:cubicBezTo>
                      <a:pt x="507" y="27"/>
                      <a:pt x="509" y="26"/>
                      <a:pt x="512" y="25"/>
                    </a:cubicBezTo>
                    <a:cubicBezTo>
                      <a:pt x="515" y="24"/>
                      <a:pt x="518" y="23"/>
                      <a:pt x="522" y="23"/>
                    </a:cubicBezTo>
                    <a:cubicBezTo>
                      <a:pt x="527" y="23"/>
                      <a:pt x="531" y="24"/>
                      <a:pt x="535" y="26"/>
                    </a:cubicBezTo>
                    <a:cubicBezTo>
                      <a:pt x="539" y="27"/>
                      <a:pt x="542" y="29"/>
                      <a:pt x="544" y="32"/>
                    </a:cubicBezTo>
                    <a:cubicBezTo>
                      <a:pt x="546" y="34"/>
                      <a:pt x="547" y="38"/>
                      <a:pt x="548" y="42"/>
                    </a:cubicBezTo>
                    <a:cubicBezTo>
                      <a:pt x="537" y="43"/>
                      <a:pt x="537" y="43"/>
                      <a:pt x="537" y="43"/>
                    </a:cubicBezTo>
                    <a:cubicBezTo>
                      <a:pt x="536" y="40"/>
                      <a:pt x="535" y="37"/>
                      <a:pt x="532" y="35"/>
                    </a:cubicBezTo>
                    <a:cubicBezTo>
                      <a:pt x="530" y="34"/>
                      <a:pt x="527" y="33"/>
                      <a:pt x="522" y="33"/>
                    </a:cubicBezTo>
                    <a:cubicBezTo>
                      <a:pt x="517" y="33"/>
                      <a:pt x="514" y="33"/>
                      <a:pt x="511" y="35"/>
                    </a:cubicBezTo>
                    <a:cubicBezTo>
                      <a:pt x="509" y="37"/>
                      <a:pt x="508" y="39"/>
                      <a:pt x="508" y="41"/>
                    </a:cubicBezTo>
                    <a:cubicBezTo>
                      <a:pt x="508" y="43"/>
                      <a:pt x="509" y="44"/>
                      <a:pt x="509" y="45"/>
                    </a:cubicBezTo>
                    <a:cubicBezTo>
                      <a:pt x="510" y="46"/>
                      <a:pt x="512" y="47"/>
                      <a:pt x="514" y="48"/>
                    </a:cubicBezTo>
                    <a:cubicBezTo>
                      <a:pt x="515" y="48"/>
                      <a:pt x="518" y="49"/>
                      <a:pt x="524" y="51"/>
                    </a:cubicBezTo>
                    <a:cubicBezTo>
                      <a:pt x="531" y="53"/>
                      <a:pt x="537" y="55"/>
                      <a:pt x="540" y="56"/>
                    </a:cubicBezTo>
                    <a:cubicBezTo>
                      <a:pt x="543" y="57"/>
                      <a:pt x="546" y="59"/>
                      <a:pt x="547" y="62"/>
                    </a:cubicBezTo>
                    <a:cubicBezTo>
                      <a:pt x="549" y="64"/>
                      <a:pt x="550" y="68"/>
                      <a:pt x="550" y="71"/>
                    </a:cubicBezTo>
                    <a:cubicBezTo>
                      <a:pt x="550" y="75"/>
                      <a:pt x="549" y="79"/>
                      <a:pt x="547" y="82"/>
                    </a:cubicBezTo>
                    <a:cubicBezTo>
                      <a:pt x="545" y="85"/>
                      <a:pt x="542" y="88"/>
                      <a:pt x="537" y="90"/>
                    </a:cubicBezTo>
                    <a:cubicBezTo>
                      <a:pt x="533" y="91"/>
                      <a:pt x="529" y="92"/>
                      <a:pt x="524" y="92"/>
                    </a:cubicBezTo>
                    <a:cubicBezTo>
                      <a:pt x="515" y="92"/>
                      <a:pt x="508" y="91"/>
                      <a:pt x="504" y="87"/>
                    </a:cubicBezTo>
                    <a:cubicBezTo>
                      <a:pt x="499" y="83"/>
                      <a:pt x="497" y="78"/>
                      <a:pt x="495" y="71"/>
                    </a:cubicBezTo>
                    <a:close/>
                    <a:moveTo>
                      <a:pt x="595" y="81"/>
                    </a:moveTo>
                    <a:cubicBezTo>
                      <a:pt x="596" y="91"/>
                      <a:pt x="596" y="91"/>
                      <a:pt x="596" y="91"/>
                    </a:cubicBezTo>
                    <a:cubicBezTo>
                      <a:pt x="593" y="91"/>
                      <a:pt x="591" y="92"/>
                      <a:pt x="588" y="92"/>
                    </a:cubicBezTo>
                    <a:cubicBezTo>
                      <a:pt x="584" y="92"/>
                      <a:pt x="581" y="91"/>
                      <a:pt x="579" y="90"/>
                    </a:cubicBezTo>
                    <a:cubicBezTo>
                      <a:pt x="576" y="88"/>
                      <a:pt x="575" y="87"/>
                      <a:pt x="574" y="85"/>
                    </a:cubicBezTo>
                    <a:cubicBezTo>
                      <a:pt x="573" y="83"/>
                      <a:pt x="573" y="78"/>
                      <a:pt x="573" y="72"/>
                    </a:cubicBezTo>
                    <a:cubicBezTo>
                      <a:pt x="573" y="34"/>
                      <a:pt x="573" y="34"/>
                      <a:pt x="573" y="34"/>
                    </a:cubicBezTo>
                    <a:cubicBezTo>
                      <a:pt x="564" y="34"/>
                      <a:pt x="564" y="34"/>
                      <a:pt x="564" y="34"/>
                    </a:cubicBezTo>
                    <a:cubicBezTo>
                      <a:pt x="564" y="25"/>
                      <a:pt x="564" y="25"/>
                      <a:pt x="564" y="25"/>
                    </a:cubicBezTo>
                    <a:cubicBezTo>
                      <a:pt x="573" y="25"/>
                      <a:pt x="573" y="25"/>
                      <a:pt x="573" y="25"/>
                    </a:cubicBezTo>
                    <a:cubicBezTo>
                      <a:pt x="573" y="9"/>
                      <a:pt x="573" y="9"/>
                      <a:pt x="573" y="9"/>
                    </a:cubicBezTo>
                    <a:cubicBezTo>
                      <a:pt x="584" y="2"/>
                      <a:pt x="584" y="2"/>
                      <a:pt x="584" y="2"/>
                    </a:cubicBezTo>
                    <a:cubicBezTo>
                      <a:pt x="584" y="25"/>
                      <a:pt x="584" y="25"/>
                      <a:pt x="584" y="25"/>
                    </a:cubicBezTo>
                    <a:cubicBezTo>
                      <a:pt x="595" y="25"/>
                      <a:pt x="595" y="25"/>
                      <a:pt x="595" y="25"/>
                    </a:cubicBezTo>
                    <a:cubicBezTo>
                      <a:pt x="595" y="34"/>
                      <a:pt x="595" y="34"/>
                      <a:pt x="595" y="34"/>
                    </a:cubicBezTo>
                    <a:cubicBezTo>
                      <a:pt x="584" y="34"/>
                      <a:pt x="584" y="34"/>
                      <a:pt x="584" y="34"/>
                    </a:cubicBezTo>
                    <a:cubicBezTo>
                      <a:pt x="584" y="72"/>
                      <a:pt x="584" y="72"/>
                      <a:pt x="584" y="72"/>
                    </a:cubicBezTo>
                    <a:cubicBezTo>
                      <a:pt x="584" y="75"/>
                      <a:pt x="584" y="77"/>
                      <a:pt x="584" y="78"/>
                    </a:cubicBezTo>
                    <a:cubicBezTo>
                      <a:pt x="585" y="79"/>
                      <a:pt x="585" y="80"/>
                      <a:pt x="586" y="80"/>
                    </a:cubicBezTo>
                    <a:cubicBezTo>
                      <a:pt x="587" y="81"/>
                      <a:pt x="588" y="81"/>
                      <a:pt x="590" y="81"/>
                    </a:cubicBezTo>
                    <a:cubicBezTo>
                      <a:pt x="591" y="81"/>
                      <a:pt x="593" y="81"/>
                      <a:pt x="595" y="81"/>
                    </a:cubicBezTo>
                    <a:close/>
                    <a:moveTo>
                      <a:pt x="658" y="70"/>
                    </a:moveTo>
                    <a:cubicBezTo>
                      <a:pt x="669" y="71"/>
                      <a:pt x="669" y="71"/>
                      <a:pt x="669" y="71"/>
                    </a:cubicBezTo>
                    <a:cubicBezTo>
                      <a:pt x="668" y="78"/>
                      <a:pt x="664" y="83"/>
                      <a:pt x="659" y="87"/>
                    </a:cubicBezTo>
                    <a:cubicBezTo>
                      <a:pt x="654" y="90"/>
                      <a:pt x="648" y="92"/>
                      <a:pt x="641" y="92"/>
                    </a:cubicBezTo>
                    <a:cubicBezTo>
                      <a:pt x="631" y="92"/>
                      <a:pt x="623" y="89"/>
                      <a:pt x="618" y="83"/>
                    </a:cubicBezTo>
                    <a:cubicBezTo>
                      <a:pt x="612" y="77"/>
                      <a:pt x="609" y="69"/>
                      <a:pt x="609" y="58"/>
                    </a:cubicBezTo>
                    <a:cubicBezTo>
                      <a:pt x="609" y="47"/>
                      <a:pt x="612" y="39"/>
                      <a:pt x="618" y="33"/>
                    </a:cubicBezTo>
                    <a:cubicBezTo>
                      <a:pt x="623" y="26"/>
                      <a:pt x="631" y="23"/>
                      <a:pt x="640" y="23"/>
                    </a:cubicBezTo>
                    <a:cubicBezTo>
                      <a:pt x="649" y="23"/>
                      <a:pt x="656" y="26"/>
                      <a:pt x="661" y="32"/>
                    </a:cubicBezTo>
                    <a:cubicBezTo>
                      <a:pt x="667" y="38"/>
                      <a:pt x="670" y="47"/>
                      <a:pt x="670" y="58"/>
                    </a:cubicBezTo>
                    <a:cubicBezTo>
                      <a:pt x="670" y="58"/>
                      <a:pt x="670" y="59"/>
                      <a:pt x="670" y="61"/>
                    </a:cubicBezTo>
                    <a:cubicBezTo>
                      <a:pt x="621" y="61"/>
                      <a:pt x="621" y="61"/>
                      <a:pt x="621" y="61"/>
                    </a:cubicBezTo>
                    <a:cubicBezTo>
                      <a:pt x="621" y="68"/>
                      <a:pt x="623" y="74"/>
                      <a:pt x="627" y="77"/>
                    </a:cubicBezTo>
                    <a:cubicBezTo>
                      <a:pt x="630" y="81"/>
                      <a:pt x="635" y="83"/>
                      <a:pt x="641" y="83"/>
                    </a:cubicBezTo>
                    <a:cubicBezTo>
                      <a:pt x="645" y="83"/>
                      <a:pt x="648" y="82"/>
                      <a:pt x="651" y="80"/>
                    </a:cubicBezTo>
                    <a:cubicBezTo>
                      <a:pt x="654" y="78"/>
                      <a:pt x="656" y="74"/>
                      <a:pt x="658" y="70"/>
                    </a:cubicBezTo>
                    <a:close/>
                    <a:moveTo>
                      <a:pt x="621" y="52"/>
                    </a:moveTo>
                    <a:cubicBezTo>
                      <a:pt x="658" y="52"/>
                      <a:pt x="658" y="52"/>
                      <a:pt x="658" y="52"/>
                    </a:cubicBezTo>
                    <a:cubicBezTo>
                      <a:pt x="658" y="46"/>
                      <a:pt x="656" y="42"/>
                      <a:pt x="654" y="39"/>
                    </a:cubicBezTo>
                    <a:cubicBezTo>
                      <a:pt x="650" y="35"/>
                      <a:pt x="646" y="33"/>
                      <a:pt x="640" y="33"/>
                    </a:cubicBezTo>
                    <a:cubicBezTo>
                      <a:pt x="635" y="33"/>
                      <a:pt x="631" y="34"/>
                      <a:pt x="627" y="38"/>
                    </a:cubicBezTo>
                    <a:cubicBezTo>
                      <a:pt x="624" y="41"/>
                      <a:pt x="622" y="46"/>
                      <a:pt x="621" y="52"/>
                    </a:cubicBezTo>
                    <a:close/>
                    <a:moveTo>
                      <a:pt x="690" y="91"/>
                    </a:moveTo>
                    <a:cubicBezTo>
                      <a:pt x="690" y="25"/>
                      <a:pt x="690" y="25"/>
                      <a:pt x="690" y="25"/>
                    </a:cubicBezTo>
                    <a:cubicBezTo>
                      <a:pt x="701" y="25"/>
                      <a:pt x="701" y="25"/>
                      <a:pt x="701" y="25"/>
                    </a:cubicBezTo>
                    <a:cubicBezTo>
                      <a:pt x="701" y="35"/>
                      <a:pt x="701" y="35"/>
                      <a:pt x="701" y="35"/>
                    </a:cubicBezTo>
                    <a:cubicBezTo>
                      <a:pt x="703" y="30"/>
                      <a:pt x="705" y="27"/>
                      <a:pt x="708" y="26"/>
                    </a:cubicBezTo>
                    <a:cubicBezTo>
                      <a:pt x="710" y="24"/>
                      <a:pt x="712" y="23"/>
                      <a:pt x="715" y="23"/>
                    </a:cubicBezTo>
                    <a:cubicBezTo>
                      <a:pt x="719" y="23"/>
                      <a:pt x="722" y="25"/>
                      <a:pt x="726" y="27"/>
                    </a:cubicBezTo>
                    <a:cubicBezTo>
                      <a:pt x="722" y="37"/>
                      <a:pt x="722" y="37"/>
                      <a:pt x="722" y="37"/>
                    </a:cubicBezTo>
                    <a:cubicBezTo>
                      <a:pt x="720" y="36"/>
                      <a:pt x="717" y="35"/>
                      <a:pt x="714" y="35"/>
                    </a:cubicBezTo>
                    <a:cubicBezTo>
                      <a:pt x="712" y="35"/>
                      <a:pt x="710" y="36"/>
                      <a:pt x="708" y="37"/>
                    </a:cubicBezTo>
                    <a:cubicBezTo>
                      <a:pt x="706" y="39"/>
                      <a:pt x="704" y="41"/>
                      <a:pt x="704" y="43"/>
                    </a:cubicBezTo>
                    <a:cubicBezTo>
                      <a:pt x="702" y="47"/>
                      <a:pt x="702" y="52"/>
                      <a:pt x="702" y="56"/>
                    </a:cubicBezTo>
                    <a:cubicBezTo>
                      <a:pt x="702" y="91"/>
                      <a:pt x="702" y="91"/>
                      <a:pt x="702" y="91"/>
                    </a:cubicBezTo>
                    <a:cubicBezTo>
                      <a:pt x="690" y="91"/>
                      <a:pt x="690" y="91"/>
                      <a:pt x="690" y="91"/>
                    </a:cubicBezTo>
                    <a:close/>
                    <a:moveTo>
                      <a:pt x="740" y="91"/>
                    </a:moveTo>
                    <a:cubicBezTo>
                      <a:pt x="740" y="25"/>
                      <a:pt x="740" y="25"/>
                      <a:pt x="740" y="25"/>
                    </a:cubicBezTo>
                    <a:cubicBezTo>
                      <a:pt x="750" y="25"/>
                      <a:pt x="750" y="25"/>
                      <a:pt x="750" y="25"/>
                    </a:cubicBezTo>
                    <a:cubicBezTo>
                      <a:pt x="750" y="34"/>
                      <a:pt x="750" y="34"/>
                      <a:pt x="750" y="34"/>
                    </a:cubicBezTo>
                    <a:cubicBezTo>
                      <a:pt x="755" y="27"/>
                      <a:pt x="762" y="23"/>
                      <a:pt x="771" y="23"/>
                    </a:cubicBezTo>
                    <a:cubicBezTo>
                      <a:pt x="775" y="23"/>
                      <a:pt x="779" y="24"/>
                      <a:pt x="782" y="26"/>
                    </a:cubicBezTo>
                    <a:cubicBezTo>
                      <a:pt x="785" y="27"/>
                      <a:pt x="788" y="29"/>
                      <a:pt x="789" y="31"/>
                    </a:cubicBezTo>
                    <a:cubicBezTo>
                      <a:pt x="791" y="33"/>
                      <a:pt x="792" y="36"/>
                      <a:pt x="793" y="39"/>
                    </a:cubicBezTo>
                    <a:cubicBezTo>
                      <a:pt x="793" y="42"/>
                      <a:pt x="794" y="45"/>
                      <a:pt x="794" y="50"/>
                    </a:cubicBezTo>
                    <a:cubicBezTo>
                      <a:pt x="794" y="91"/>
                      <a:pt x="794" y="91"/>
                      <a:pt x="794" y="91"/>
                    </a:cubicBezTo>
                    <a:cubicBezTo>
                      <a:pt x="782" y="91"/>
                      <a:pt x="782" y="91"/>
                      <a:pt x="782" y="91"/>
                    </a:cubicBezTo>
                    <a:cubicBezTo>
                      <a:pt x="782" y="51"/>
                      <a:pt x="782" y="51"/>
                      <a:pt x="782" y="51"/>
                    </a:cubicBezTo>
                    <a:cubicBezTo>
                      <a:pt x="782" y="46"/>
                      <a:pt x="782" y="43"/>
                      <a:pt x="781" y="41"/>
                    </a:cubicBezTo>
                    <a:cubicBezTo>
                      <a:pt x="780" y="38"/>
                      <a:pt x="779" y="36"/>
                      <a:pt x="776" y="35"/>
                    </a:cubicBezTo>
                    <a:cubicBezTo>
                      <a:pt x="774" y="34"/>
                      <a:pt x="772" y="33"/>
                      <a:pt x="769" y="33"/>
                    </a:cubicBezTo>
                    <a:cubicBezTo>
                      <a:pt x="764" y="33"/>
                      <a:pt x="760" y="35"/>
                      <a:pt x="756" y="38"/>
                    </a:cubicBezTo>
                    <a:cubicBezTo>
                      <a:pt x="753" y="41"/>
                      <a:pt x="751" y="46"/>
                      <a:pt x="751" y="55"/>
                    </a:cubicBezTo>
                    <a:cubicBezTo>
                      <a:pt x="751" y="91"/>
                      <a:pt x="751" y="91"/>
                      <a:pt x="751" y="91"/>
                    </a:cubicBezTo>
                    <a:cubicBezTo>
                      <a:pt x="740" y="91"/>
                      <a:pt x="740" y="91"/>
                      <a:pt x="740" y="91"/>
                    </a:cubicBezTo>
                    <a:close/>
                    <a:moveTo>
                      <a:pt x="907" y="0"/>
                    </a:moveTo>
                    <a:cubicBezTo>
                      <a:pt x="919" y="0"/>
                      <a:pt x="919" y="0"/>
                      <a:pt x="919" y="0"/>
                    </a:cubicBezTo>
                    <a:cubicBezTo>
                      <a:pt x="919" y="52"/>
                      <a:pt x="919" y="52"/>
                      <a:pt x="919" y="52"/>
                    </a:cubicBezTo>
                    <a:cubicBezTo>
                      <a:pt x="919" y="62"/>
                      <a:pt x="918" y="69"/>
                      <a:pt x="916" y="74"/>
                    </a:cubicBezTo>
                    <a:cubicBezTo>
                      <a:pt x="914" y="80"/>
                      <a:pt x="910" y="84"/>
                      <a:pt x="905" y="87"/>
                    </a:cubicBezTo>
                    <a:cubicBezTo>
                      <a:pt x="899" y="91"/>
                      <a:pt x="892" y="92"/>
                      <a:pt x="884" y="92"/>
                    </a:cubicBezTo>
                    <a:cubicBezTo>
                      <a:pt x="875" y="92"/>
                      <a:pt x="868" y="91"/>
                      <a:pt x="863" y="88"/>
                    </a:cubicBezTo>
                    <a:cubicBezTo>
                      <a:pt x="857" y="85"/>
                      <a:pt x="853" y="81"/>
                      <a:pt x="851" y="75"/>
                    </a:cubicBezTo>
                    <a:cubicBezTo>
                      <a:pt x="849" y="70"/>
                      <a:pt x="848" y="62"/>
                      <a:pt x="848" y="52"/>
                    </a:cubicBezTo>
                    <a:cubicBezTo>
                      <a:pt x="848" y="0"/>
                      <a:pt x="848" y="0"/>
                      <a:pt x="848" y="0"/>
                    </a:cubicBezTo>
                    <a:cubicBezTo>
                      <a:pt x="860" y="0"/>
                      <a:pt x="860" y="0"/>
                      <a:pt x="860" y="0"/>
                    </a:cubicBezTo>
                    <a:cubicBezTo>
                      <a:pt x="860" y="52"/>
                      <a:pt x="860" y="52"/>
                      <a:pt x="860" y="52"/>
                    </a:cubicBezTo>
                    <a:cubicBezTo>
                      <a:pt x="860" y="60"/>
                      <a:pt x="860" y="66"/>
                      <a:pt x="862" y="70"/>
                    </a:cubicBezTo>
                    <a:cubicBezTo>
                      <a:pt x="863" y="74"/>
                      <a:pt x="866" y="76"/>
                      <a:pt x="869" y="78"/>
                    </a:cubicBezTo>
                    <a:cubicBezTo>
                      <a:pt x="873" y="81"/>
                      <a:pt x="877" y="82"/>
                      <a:pt x="883" y="82"/>
                    </a:cubicBezTo>
                    <a:cubicBezTo>
                      <a:pt x="891" y="82"/>
                      <a:pt x="898" y="80"/>
                      <a:pt x="901" y="75"/>
                    </a:cubicBezTo>
                    <a:cubicBezTo>
                      <a:pt x="905" y="71"/>
                      <a:pt x="907" y="64"/>
                      <a:pt x="907" y="52"/>
                    </a:cubicBezTo>
                    <a:cubicBezTo>
                      <a:pt x="907" y="0"/>
                      <a:pt x="907" y="0"/>
                      <a:pt x="907" y="0"/>
                    </a:cubicBezTo>
                    <a:close/>
                    <a:moveTo>
                      <a:pt x="945" y="91"/>
                    </a:moveTo>
                    <a:cubicBezTo>
                      <a:pt x="945" y="25"/>
                      <a:pt x="945" y="25"/>
                      <a:pt x="945" y="25"/>
                    </a:cubicBezTo>
                    <a:cubicBezTo>
                      <a:pt x="955" y="25"/>
                      <a:pt x="955" y="25"/>
                      <a:pt x="955" y="25"/>
                    </a:cubicBezTo>
                    <a:cubicBezTo>
                      <a:pt x="955" y="34"/>
                      <a:pt x="955" y="34"/>
                      <a:pt x="955" y="34"/>
                    </a:cubicBezTo>
                    <a:cubicBezTo>
                      <a:pt x="960" y="27"/>
                      <a:pt x="967" y="23"/>
                      <a:pt x="976" y="23"/>
                    </a:cubicBezTo>
                    <a:cubicBezTo>
                      <a:pt x="980" y="23"/>
                      <a:pt x="983" y="24"/>
                      <a:pt x="987" y="26"/>
                    </a:cubicBezTo>
                    <a:cubicBezTo>
                      <a:pt x="990" y="27"/>
                      <a:pt x="993" y="29"/>
                      <a:pt x="994" y="31"/>
                    </a:cubicBezTo>
                    <a:cubicBezTo>
                      <a:pt x="996" y="33"/>
                      <a:pt x="997" y="36"/>
                      <a:pt x="998" y="39"/>
                    </a:cubicBezTo>
                    <a:cubicBezTo>
                      <a:pt x="998" y="42"/>
                      <a:pt x="998" y="45"/>
                      <a:pt x="998" y="50"/>
                    </a:cubicBezTo>
                    <a:cubicBezTo>
                      <a:pt x="998" y="91"/>
                      <a:pt x="998" y="91"/>
                      <a:pt x="998" y="91"/>
                    </a:cubicBezTo>
                    <a:cubicBezTo>
                      <a:pt x="987" y="91"/>
                      <a:pt x="987" y="91"/>
                      <a:pt x="987" y="91"/>
                    </a:cubicBezTo>
                    <a:cubicBezTo>
                      <a:pt x="987" y="51"/>
                      <a:pt x="987" y="51"/>
                      <a:pt x="987" y="51"/>
                    </a:cubicBezTo>
                    <a:cubicBezTo>
                      <a:pt x="987" y="46"/>
                      <a:pt x="987" y="43"/>
                      <a:pt x="986" y="41"/>
                    </a:cubicBezTo>
                    <a:cubicBezTo>
                      <a:pt x="985" y="38"/>
                      <a:pt x="983" y="36"/>
                      <a:pt x="981" y="35"/>
                    </a:cubicBezTo>
                    <a:cubicBezTo>
                      <a:pt x="979" y="34"/>
                      <a:pt x="976" y="33"/>
                      <a:pt x="973" y="33"/>
                    </a:cubicBezTo>
                    <a:cubicBezTo>
                      <a:pt x="969" y="33"/>
                      <a:pt x="965" y="35"/>
                      <a:pt x="961" y="38"/>
                    </a:cubicBezTo>
                    <a:cubicBezTo>
                      <a:pt x="958" y="41"/>
                      <a:pt x="956" y="46"/>
                      <a:pt x="956" y="55"/>
                    </a:cubicBezTo>
                    <a:cubicBezTo>
                      <a:pt x="956" y="91"/>
                      <a:pt x="956" y="91"/>
                      <a:pt x="956" y="91"/>
                    </a:cubicBezTo>
                    <a:cubicBezTo>
                      <a:pt x="945" y="91"/>
                      <a:pt x="945" y="91"/>
                      <a:pt x="945" y="91"/>
                    </a:cubicBezTo>
                    <a:close/>
                    <a:moveTo>
                      <a:pt x="1023" y="13"/>
                    </a:moveTo>
                    <a:cubicBezTo>
                      <a:pt x="1023" y="0"/>
                      <a:pt x="1023" y="0"/>
                      <a:pt x="1023" y="0"/>
                    </a:cubicBezTo>
                    <a:cubicBezTo>
                      <a:pt x="1034" y="0"/>
                      <a:pt x="1034" y="0"/>
                      <a:pt x="1034" y="0"/>
                    </a:cubicBezTo>
                    <a:cubicBezTo>
                      <a:pt x="1034" y="13"/>
                      <a:pt x="1034" y="13"/>
                      <a:pt x="1034" y="13"/>
                    </a:cubicBezTo>
                    <a:cubicBezTo>
                      <a:pt x="1023" y="13"/>
                      <a:pt x="1023" y="13"/>
                      <a:pt x="1023" y="13"/>
                    </a:cubicBezTo>
                    <a:close/>
                    <a:moveTo>
                      <a:pt x="1023" y="91"/>
                    </a:moveTo>
                    <a:cubicBezTo>
                      <a:pt x="1023" y="25"/>
                      <a:pt x="1023" y="25"/>
                      <a:pt x="1023" y="25"/>
                    </a:cubicBezTo>
                    <a:cubicBezTo>
                      <a:pt x="1034" y="25"/>
                      <a:pt x="1034" y="25"/>
                      <a:pt x="1034" y="25"/>
                    </a:cubicBezTo>
                    <a:cubicBezTo>
                      <a:pt x="1034" y="91"/>
                      <a:pt x="1034" y="91"/>
                      <a:pt x="1034" y="91"/>
                    </a:cubicBezTo>
                    <a:cubicBezTo>
                      <a:pt x="1023" y="91"/>
                      <a:pt x="1023" y="91"/>
                      <a:pt x="1023" y="91"/>
                    </a:cubicBezTo>
                    <a:close/>
                    <a:moveTo>
                      <a:pt x="1076" y="91"/>
                    </a:moveTo>
                    <a:cubicBezTo>
                      <a:pt x="1051" y="25"/>
                      <a:pt x="1051" y="25"/>
                      <a:pt x="1051" y="25"/>
                    </a:cubicBezTo>
                    <a:cubicBezTo>
                      <a:pt x="1063" y="25"/>
                      <a:pt x="1063" y="25"/>
                      <a:pt x="1063" y="25"/>
                    </a:cubicBezTo>
                    <a:cubicBezTo>
                      <a:pt x="1077" y="64"/>
                      <a:pt x="1077" y="64"/>
                      <a:pt x="1077" y="64"/>
                    </a:cubicBezTo>
                    <a:cubicBezTo>
                      <a:pt x="1079" y="69"/>
                      <a:pt x="1080" y="73"/>
                      <a:pt x="1081" y="78"/>
                    </a:cubicBezTo>
                    <a:cubicBezTo>
                      <a:pt x="1082" y="74"/>
                      <a:pt x="1084" y="70"/>
                      <a:pt x="1085" y="65"/>
                    </a:cubicBezTo>
                    <a:cubicBezTo>
                      <a:pt x="1100" y="25"/>
                      <a:pt x="1100" y="25"/>
                      <a:pt x="1100" y="25"/>
                    </a:cubicBezTo>
                    <a:cubicBezTo>
                      <a:pt x="1112" y="25"/>
                      <a:pt x="1112" y="25"/>
                      <a:pt x="1112" y="25"/>
                    </a:cubicBezTo>
                    <a:cubicBezTo>
                      <a:pt x="1087" y="91"/>
                      <a:pt x="1087" y="91"/>
                      <a:pt x="1087" y="91"/>
                    </a:cubicBezTo>
                    <a:cubicBezTo>
                      <a:pt x="1076" y="91"/>
                      <a:pt x="1076" y="91"/>
                      <a:pt x="1076" y="91"/>
                    </a:cubicBezTo>
                    <a:close/>
                    <a:moveTo>
                      <a:pt x="1174" y="70"/>
                    </a:moveTo>
                    <a:cubicBezTo>
                      <a:pt x="1185" y="71"/>
                      <a:pt x="1185" y="71"/>
                      <a:pt x="1185" y="71"/>
                    </a:cubicBezTo>
                    <a:cubicBezTo>
                      <a:pt x="1183" y="78"/>
                      <a:pt x="1180" y="83"/>
                      <a:pt x="1175" y="87"/>
                    </a:cubicBezTo>
                    <a:cubicBezTo>
                      <a:pt x="1170" y="90"/>
                      <a:pt x="1164" y="92"/>
                      <a:pt x="1156" y="92"/>
                    </a:cubicBezTo>
                    <a:cubicBezTo>
                      <a:pt x="1146" y="92"/>
                      <a:pt x="1139" y="89"/>
                      <a:pt x="1133" y="83"/>
                    </a:cubicBezTo>
                    <a:cubicBezTo>
                      <a:pt x="1128" y="77"/>
                      <a:pt x="1125" y="69"/>
                      <a:pt x="1125" y="58"/>
                    </a:cubicBezTo>
                    <a:cubicBezTo>
                      <a:pt x="1125" y="47"/>
                      <a:pt x="1128" y="39"/>
                      <a:pt x="1133" y="33"/>
                    </a:cubicBezTo>
                    <a:cubicBezTo>
                      <a:pt x="1139" y="26"/>
                      <a:pt x="1146" y="23"/>
                      <a:pt x="1156" y="23"/>
                    </a:cubicBezTo>
                    <a:cubicBezTo>
                      <a:pt x="1164" y="23"/>
                      <a:pt x="1172" y="26"/>
                      <a:pt x="1177" y="32"/>
                    </a:cubicBezTo>
                    <a:cubicBezTo>
                      <a:pt x="1183" y="38"/>
                      <a:pt x="1185" y="47"/>
                      <a:pt x="1185" y="58"/>
                    </a:cubicBezTo>
                    <a:cubicBezTo>
                      <a:pt x="1185" y="58"/>
                      <a:pt x="1185" y="59"/>
                      <a:pt x="1185" y="61"/>
                    </a:cubicBezTo>
                    <a:cubicBezTo>
                      <a:pt x="1136" y="61"/>
                      <a:pt x="1136" y="61"/>
                      <a:pt x="1136" y="61"/>
                    </a:cubicBezTo>
                    <a:cubicBezTo>
                      <a:pt x="1137" y="68"/>
                      <a:pt x="1139" y="74"/>
                      <a:pt x="1142" y="77"/>
                    </a:cubicBezTo>
                    <a:cubicBezTo>
                      <a:pt x="1146" y="81"/>
                      <a:pt x="1151" y="83"/>
                      <a:pt x="1156" y="83"/>
                    </a:cubicBezTo>
                    <a:cubicBezTo>
                      <a:pt x="1160" y="83"/>
                      <a:pt x="1164" y="82"/>
                      <a:pt x="1167" y="80"/>
                    </a:cubicBezTo>
                    <a:cubicBezTo>
                      <a:pt x="1170" y="78"/>
                      <a:pt x="1172" y="74"/>
                      <a:pt x="1174" y="70"/>
                    </a:cubicBezTo>
                    <a:close/>
                    <a:moveTo>
                      <a:pt x="1137" y="52"/>
                    </a:moveTo>
                    <a:cubicBezTo>
                      <a:pt x="1174" y="52"/>
                      <a:pt x="1174" y="52"/>
                      <a:pt x="1174" y="52"/>
                    </a:cubicBezTo>
                    <a:cubicBezTo>
                      <a:pt x="1173" y="46"/>
                      <a:pt x="1172" y="42"/>
                      <a:pt x="1169" y="39"/>
                    </a:cubicBezTo>
                    <a:cubicBezTo>
                      <a:pt x="1166" y="35"/>
                      <a:pt x="1161" y="33"/>
                      <a:pt x="1156" y="33"/>
                    </a:cubicBezTo>
                    <a:cubicBezTo>
                      <a:pt x="1151" y="33"/>
                      <a:pt x="1146" y="34"/>
                      <a:pt x="1143" y="38"/>
                    </a:cubicBezTo>
                    <a:cubicBezTo>
                      <a:pt x="1139" y="41"/>
                      <a:pt x="1137" y="46"/>
                      <a:pt x="1137" y="52"/>
                    </a:cubicBezTo>
                    <a:close/>
                    <a:moveTo>
                      <a:pt x="1206" y="91"/>
                    </a:moveTo>
                    <a:cubicBezTo>
                      <a:pt x="1206" y="25"/>
                      <a:pt x="1206" y="25"/>
                      <a:pt x="1206" y="25"/>
                    </a:cubicBezTo>
                    <a:cubicBezTo>
                      <a:pt x="1216" y="25"/>
                      <a:pt x="1216" y="25"/>
                      <a:pt x="1216" y="25"/>
                    </a:cubicBezTo>
                    <a:cubicBezTo>
                      <a:pt x="1216" y="35"/>
                      <a:pt x="1216" y="35"/>
                      <a:pt x="1216" y="35"/>
                    </a:cubicBezTo>
                    <a:cubicBezTo>
                      <a:pt x="1219" y="30"/>
                      <a:pt x="1221" y="27"/>
                      <a:pt x="1223" y="26"/>
                    </a:cubicBezTo>
                    <a:cubicBezTo>
                      <a:pt x="1225" y="24"/>
                      <a:pt x="1228" y="23"/>
                      <a:pt x="1230" y="23"/>
                    </a:cubicBezTo>
                    <a:cubicBezTo>
                      <a:pt x="1234" y="23"/>
                      <a:pt x="1238" y="25"/>
                      <a:pt x="1242" y="27"/>
                    </a:cubicBezTo>
                    <a:cubicBezTo>
                      <a:pt x="1238" y="37"/>
                      <a:pt x="1238" y="37"/>
                      <a:pt x="1238" y="37"/>
                    </a:cubicBezTo>
                    <a:cubicBezTo>
                      <a:pt x="1235" y="36"/>
                      <a:pt x="1233" y="35"/>
                      <a:pt x="1230" y="35"/>
                    </a:cubicBezTo>
                    <a:cubicBezTo>
                      <a:pt x="1227" y="35"/>
                      <a:pt x="1225" y="36"/>
                      <a:pt x="1223" y="37"/>
                    </a:cubicBezTo>
                    <a:cubicBezTo>
                      <a:pt x="1221" y="39"/>
                      <a:pt x="1220" y="41"/>
                      <a:pt x="1219" y="43"/>
                    </a:cubicBezTo>
                    <a:cubicBezTo>
                      <a:pt x="1218" y="47"/>
                      <a:pt x="1217" y="52"/>
                      <a:pt x="1217" y="56"/>
                    </a:cubicBezTo>
                    <a:cubicBezTo>
                      <a:pt x="1217" y="91"/>
                      <a:pt x="1217" y="91"/>
                      <a:pt x="1217" y="91"/>
                    </a:cubicBezTo>
                    <a:cubicBezTo>
                      <a:pt x="1206" y="91"/>
                      <a:pt x="1206" y="91"/>
                      <a:pt x="1206" y="91"/>
                    </a:cubicBezTo>
                    <a:close/>
                    <a:moveTo>
                      <a:pt x="1251" y="71"/>
                    </a:moveTo>
                    <a:cubicBezTo>
                      <a:pt x="1262" y="69"/>
                      <a:pt x="1262" y="69"/>
                      <a:pt x="1262" y="69"/>
                    </a:cubicBezTo>
                    <a:cubicBezTo>
                      <a:pt x="1263" y="74"/>
                      <a:pt x="1265" y="77"/>
                      <a:pt x="1267" y="80"/>
                    </a:cubicBezTo>
                    <a:cubicBezTo>
                      <a:pt x="1270" y="82"/>
                      <a:pt x="1274" y="83"/>
                      <a:pt x="1279" y="83"/>
                    </a:cubicBezTo>
                    <a:cubicBezTo>
                      <a:pt x="1284" y="83"/>
                      <a:pt x="1288" y="82"/>
                      <a:pt x="1291" y="80"/>
                    </a:cubicBezTo>
                    <a:cubicBezTo>
                      <a:pt x="1293" y="78"/>
                      <a:pt x="1294" y="75"/>
                      <a:pt x="1294" y="73"/>
                    </a:cubicBezTo>
                    <a:cubicBezTo>
                      <a:pt x="1294" y="70"/>
                      <a:pt x="1293" y="68"/>
                      <a:pt x="1291" y="67"/>
                    </a:cubicBezTo>
                    <a:cubicBezTo>
                      <a:pt x="1290" y="66"/>
                      <a:pt x="1286" y="64"/>
                      <a:pt x="1280" y="63"/>
                    </a:cubicBezTo>
                    <a:cubicBezTo>
                      <a:pt x="1271" y="61"/>
                      <a:pt x="1266" y="59"/>
                      <a:pt x="1263" y="58"/>
                    </a:cubicBezTo>
                    <a:cubicBezTo>
                      <a:pt x="1259" y="56"/>
                      <a:pt x="1257" y="54"/>
                      <a:pt x="1255" y="51"/>
                    </a:cubicBezTo>
                    <a:cubicBezTo>
                      <a:pt x="1254" y="49"/>
                      <a:pt x="1253" y="46"/>
                      <a:pt x="1253" y="42"/>
                    </a:cubicBezTo>
                    <a:cubicBezTo>
                      <a:pt x="1253" y="39"/>
                      <a:pt x="1254" y="37"/>
                      <a:pt x="1255" y="34"/>
                    </a:cubicBezTo>
                    <a:cubicBezTo>
                      <a:pt x="1256" y="32"/>
                      <a:pt x="1258" y="30"/>
                      <a:pt x="1260" y="28"/>
                    </a:cubicBezTo>
                    <a:cubicBezTo>
                      <a:pt x="1262" y="27"/>
                      <a:pt x="1265" y="26"/>
                      <a:pt x="1268" y="25"/>
                    </a:cubicBezTo>
                    <a:cubicBezTo>
                      <a:pt x="1271" y="24"/>
                      <a:pt x="1274" y="23"/>
                      <a:pt x="1277" y="23"/>
                    </a:cubicBezTo>
                    <a:cubicBezTo>
                      <a:pt x="1282" y="23"/>
                      <a:pt x="1287" y="24"/>
                      <a:pt x="1291" y="26"/>
                    </a:cubicBezTo>
                    <a:cubicBezTo>
                      <a:pt x="1295" y="27"/>
                      <a:pt x="1298" y="29"/>
                      <a:pt x="1300" y="32"/>
                    </a:cubicBezTo>
                    <a:cubicBezTo>
                      <a:pt x="1301" y="34"/>
                      <a:pt x="1303" y="38"/>
                      <a:pt x="1303" y="42"/>
                    </a:cubicBezTo>
                    <a:cubicBezTo>
                      <a:pt x="1292" y="43"/>
                      <a:pt x="1292" y="43"/>
                      <a:pt x="1292" y="43"/>
                    </a:cubicBezTo>
                    <a:cubicBezTo>
                      <a:pt x="1292" y="40"/>
                      <a:pt x="1291" y="37"/>
                      <a:pt x="1288" y="35"/>
                    </a:cubicBezTo>
                    <a:cubicBezTo>
                      <a:pt x="1286" y="34"/>
                      <a:pt x="1282" y="33"/>
                      <a:pt x="1278" y="33"/>
                    </a:cubicBezTo>
                    <a:cubicBezTo>
                      <a:pt x="1273" y="33"/>
                      <a:pt x="1269" y="33"/>
                      <a:pt x="1267" y="35"/>
                    </a:cubicBezTo>
                    <a:cubicBezTo>
                      <a:pt x="1265" y="37"/>
                      <a:pt x="1264" y="39"/>
                      <a:pt x="1264" y="41"/>
                    </a:cubicBezTo>
                    <a:cubicBezTo>
                      <a:pt x="1264" y="43"/>
                      <a:pt x="1264" y="44"/>
                      <a:pt x="1265" y="45"/>
                    </a:cubicBezTo>
                    <a:cubicBezTo>
                      <a:pt x="1266" y="46"/>
                      <a:pt x="1267" y="47"/>
                      <a:pt x="1269" y="48"/>
                    </a:cubicBezTo>
                    <a:cubicBezTo>
                      <a:pt x="1271" y="48"/>
                      <a:pt x="1274" y="49"/>
                      <a:pt x="1279" y="51"/>
                    </a:cubicBezTo>
                    <a:cubicBezTo>
                      <a:pt x="1287" y="53"/>
                      <a:pt x="1293" y="55"/>
                      <a:pt x="1296" y="56"/>
                    </a:cubicBezTo>
                    <a:cubicBezTo>
                      <a:pt x="1299" y="57"/>
                      <a:pt x="1301" y="59"/>
                      <a:pt x="1303" y="62"/>
                    </a:cubicBezTo>
                    <a:cubicBezTo>
                      <a:pt x="1305" y="64"/>
                      <a:pt x="1306" y="68"/>
                      <a:pt x="1306" y="71"/>
                    </a:cubicBezTo>
                    <a:cubicBezTo>
                      <a:pt x="1306" y="75"/>
                      <a:pt x="1305" y="79"/>
                      <a:pt x="1303" y="82"/>
                    </a:cubicBezTo>
                    <a:cubicBezTo>
                      <a:pt x="1300" y="85"/>
                      <a:pt x="1297" y="88"/>
                      <a:pt x="1293" y="90"/>
                    </a:cubicBezTo>
                    <a:cubicBezTo>
                      <a:pt x="1289" y="91"/>
                      <a:pt x="1284" y="92"/>
                      <a:pt x="1279" y="92"/>
                    </a:cubicBezTo>
                    <a:cubicBezTo>
                      <a:pt x="1271" y="92"/>
                      <a:pt x="1264" y="91"/>
                      <a:pt x="1260" y="87"/>
                    </a:cubicBezTo>
                    <a:cubicBezTo>
                      <a:pt x="1255" y="83"/>
                      <a:pt x="1252" y="78"/>
                      <a:pt x="1251" y="71"/>
                    </a:cubicBezTo>
                    <a:close/>
                    <a:moveTo>
                      <a:pt x="1326" y="13"/>
                    </a:moveTo>
                    <a:cubicBezTo>
                      <a:pt x="1326" y="0"/>
                      <a:pt x="1326" y="0"/>
                      <a:pt x="1326" y="0"/>
                    </a:cubicBezTo>
                    <a:cubicBezTo>
                      <a:pt x="1337" y="0"/>
                      <a:pt x="1337" y="0"/>
                      <a:pt x="1337" y="0"/>
                    </a:cubicBezTo>
                    <a:cubicBezTo>
                      <a:pt x="1337" y="13"/>
                      <a:pt x="1337" y="13"/>
                      <a:pt x="1337" y="13"/>
                    </a:cubicBezTo>
                    <a:cubicBezTo>
                      <a:pt x="1326" y="13"/>
                      <a:pt x="1326" y="13"/>
                      <a:pt x="1326" y="13"/>
                    </a:cubicBezTo>
                    <a:close/>
                    <a:moveTo>
                      <a:pt x="1326" y="91"/>
                    </a:moveTo>
                    <a:cubicBezTo>
                      <a:pt x="1326" y="25"/>
                      <a:pt x="1326" y="25"/>
                      <a:pt x="1326" y="25"/>
                    </a:cubicBezTo>
                    <a:cubicBezTo>
                      <a:pt x="1337" y="25"/>
                      <a:pt x="1337" y="25"/>
                      <a:pt x="1337" y="25"/>
                    </a:cubicBezTo>
                    <a:cubicBezTo>
                      <a:pt x="1337" y="91"/>
                      <a:pt x="1337" y="91"/>
                      <a:pt x="1337" y="91"/>
                    </a:cubicBezTo>
                    <a:cubicBezTo>
                      <a:pt x="1326" y="91"/>
                      <a:pt x="1326" y="91"/>
                      <a:pt x="1326" y="91"/>
                    </a:cubicBezTo>
                    <a:close/>
                    <a:moveTo>
                      <a:pt x="1386" y="81"/>
                    </a:moveTo>
                    <a:cubicBezTo>
                      <a:pt x="1387" y="91"/>
                      <a:pt x="1387" y="91"/>
                      <a:pt x="1387" y="91"/>
                    </a:cubicBezTo>
                    <a:cubicBezTo>
                      <a:pt x="1384" y="91"/>
                      <a:pt x="1382" y="92"/>
                      <a:pt x="1379" y="92"/>
                    </a:cubicBezTo>
                    <a:cubicBezTo>
                      <a:pt x="1375" y="92"/>
                      <a:pt x="1372" y="91"/>
                      <a:pt x="1370" y="90"/>
                    </a:cubicBezTo>
                    <a:cubicBezTo>
                      <a:pt x="1367" y="88"/>
                      <a:pt x="1366" y="87"/>
                      <a:pt x="1365" y="85"/>
                    </a:cubicBezTo>
                    <a:cubicBezTo>
                      <a:pt x="1364" y="83"/>
                      <a:pt x="1364" y="78"/>
                      <a:pt x="1364" y="72"/>
                    </a:cubicBezTo>
                    <a:cubicBezTo>
                      <a:pt x="1364" y="34"/>
                      <a:pt x="1364" y="34"/>
                      <a:pt x="1364" y="34"/>
                    </a:cubicBezTo>
                    <a:cubicBezTo>
                      <a:pt x="1355" y="34"/>
                      <a:pt x="1355" y="34"/>
                      <a:pt x="1355" y="34"/>
                    </a:cubicBezTo>
                    <a:cubicBezTo>
                      <a:pt x="1355" y="25"/>
                      <a:pt x="1355" y="25"/>
                      <a:pt x="1355" y="25"/>
                    </a:cubicBezTo>
                    <a:cubicBezTo>
                      <a:pt x="1364" y="25"/>
                      <a:pt x="1364" y="25"/>
                      <a:pt x="1364" y="25"/>
                    </a:cubicBezTo>
                    <a:cubicBezTo>
                      <a:pt x="1364" y="9"/>
                      <a:pt x="1364" y="9"/>
                      <a:pt x="1364" y="9"/>
                    </a:cubicBezTo>
                    <a:cubicBezTo>
                      <a:pt x="1375" y="2"/>
                      <a:pt x="1375" y="2"/>
                      <a:pt x="1375" y="2"/>
                    </a:cubicBezTo>
                    <a:cubicBezTo>
                      <a:pt x="1375" y="25"/>
                      <a:pt x="1375" y="25"/>
                      <a:pt x="1375" y="25"/>
                    </a:cubicBezTo>
                    <a:cubicBezTo>
                      <a:pt x="1386" y="25"/>
                      <a:pt x="1386" y="25"/>
                      <a:pt x="1386" y="25"/>
                    </a:cubicBezTo>
                    <a:cubicBezTo>
                      <a:pt x="1386" y="34"/>
                      <a:pt x="1386" y="34"/>
                      <a:pt x="1386" y="34"/>
                    </a:cubicBezTo>
                    <a:cubicBezTo>
                      <a:pt x="1375" y="34"/>
                      <a:pt x="1375" y="34"/>
                      <a:pt x="1375" y="34"/>
                    </a:cubicBezTo>
                    <a:cubicBezTo>
                      <a:pt x="1375" y="72"/>
                      <a:pt x="1375" y="72"/>
                      <a:pt x="1375" y="72"/>
                    </a:cubicBezTo>
                    <a:cubicBezTo>
                      <a:pt x="1375" y="75"/>
                      <a:pt x="1375" y="77"/>
                      <a:pt x="1375" y="78"/>
                    </a:cubicBezTo>
                    <a:cubicBezTo>
                      <a:pt x="1376" y="79"/>
                      <a:pt x="1376" y="80"/>
                      <a:pt x="1377" y="80"/>
                    </a:cubicBezTo>
                    <a:cubicBezTo>
                      <a:pt x="1378" y="81"/>
                      <a:pt x="1379" y="81"/>
                      <a:pt x="1381" y="81"/>
                    </a:cubicBezTo>
                    <a:cubicBezTo>
                      <a:pt x="1382" y="81"/>
                      <a:pt x="1384" y="81"/>
                      <a:pt x="1386" y="81"/>
                    </a:cubicBezTo>
                    <a:close/>
                    <a:moveTo>
                      <a:pt x="1403" y="116"/>
                    </a:moveTo>
                    <a:cubicBezTo>
                      <a:pt x="1402" y="106"/>
                      <a:pt x="1402" y="106"/>
                      <a:pt x="1402" y="106"/>
                    </a:cubicBezTo>
                    <a:cubicBezTo>
                      <a:pt x="1405" y="106"/>
                      <a:pt x="1407" y="107"/>
                      <a:pt x="1409" y="107"/>
                    </a:cubicBezTo>
                    <a:cubicBezTo>
                      <a:pt x="1411" y="107"/>
                      <a:pt x="1413" y="106"/>
                      <a:pt x="1414" y="105"/>
                    </a:cubicBezTo>
                    <a:cubicBezTo>
                      <a:pt x="1416" y="105"/>
                      <a:pt x="1417" y="103"/>
                      <a:pt x="1418" y="102"/>
                    </a:cubicBezTo>
                    <a:cubicBezTo>
                      <a:pt x="1419" y="101"/>
                      <a:pt x="1420" y="98"/>
                      <a:pt x="1422" y="94"/>
                    </a:cubicBezTo>
                    <a:cubicBezTo>
                      <a:pt x="1422" y="93"/>
                      <a:pt x="1422" y="92"/>
                      <a:pt x="1423" y="91"/>
                    </a:cubicBezTo>
                    <a:cubicBezTo>
                      <a:pt x="1398" y="25"/>
                      <a:pt x="1398" y="25"/>
                      <a:pt x="1398" y="25"/>
                    </a:cubicBezTo>
                    <a:cubicBezTo>
                      <a:pt x="1410" y="25"/>
                      <a:pt x="1410" y="25"/>
                      <a:pt x="1410" y="25"/>
                    </a:cubicBezTo>
                    <a:cubicBezTo>
                      <a:pt x="1423" y="63"/>
                      <a:pt x="1423" y="63"/>
                      <a:pt x="1423" y="63"/>
                    </a:cubicBezTo>
                    <a:cubicBezTo>
                      <a:pt x="1425" y="68"/>
                      <a:pt x="1427" y="73"/>
                      <a:pt x="1428" y="78"/>
                    </a:cubicBezTo>
                    <a:cubicBezTo>
                      <a:pt x="1429" y="73"/>
                      <a:pt x="1431" y="68"/>
                      <a:pt x="1433" y="63"/>
                    </a:cubicBezTo>
                    <a:cubicBezTo>
                      <a:pt x="1447" y="25"/>
                      <a:pt x="1447" y="25"/>
                      <a:pt x="1447" y="25"/>
                    </a:cubicBezTo>
                    <a:cubicBezTo>
                      <a:pt x="1458" y="25"/>
                      <a:pt x="1458" y="25"/>
                      <a:pt x="1458" y="25"/>
                    </a:cubicBezTo>
                    <a:cubicBezTo>
                      <a:pt x="1433" y="92"/>
                      <a:pt x="1433" y="92"/>
                      <a:pt x="1433" y="92"/>
                    </a:cubicBezTo>
                    <a:cubicBezTo>
                      <a:pt x="1430" y="99"/>
                      <a:pt x="1428" y="104"/>
                      <a:pt x="1427" y="107"/>
                    </a:cubicBezTo>
                    <a:cubicBezTo>
                      <a:pt x="1425" y="111"/>
                      <a:pt x="1422" y="113"/>
                      <a:pt x="1420" y="115"/>
                    </a:cubicBezTo>
                    <a:cubicBezTo>
                      <a:pt x="1417" y="117"/>
                      <a:pt x="1414" y="118"/>
                      <a:pt x="1411" y="118"/>
                    </a:cubicBezTo>
                    <a:cubicBezTo>
                      <a:pt x="1408" y="118"/>
                      <a:pt x="1406" y="117"/>
                      <a:pt x="1403" y="116"/>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grpSp>
      <p:sp>
        <p:nvSpPr>
          <p:cNvPr id="16" name="矩形 15"/>
          <p:cNvSpPr/>
          <p:nvPr/>
        </p:nvSpPr>
        <p:spPr>
          <a:xfrm>
            <a:off x="1993900" y="3676454"/>
            <a:ext cx="8204200" cy="45719"/>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2059889" y="2641860"/>
            <a:ext cx="80645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84315" y="2730016"/>
            <a:ext cx="8815648" cy="1006429"/>
          </a:xfrm>
        </p:spPr>
        <p:txBody>
          <a:bodyPr/>
          <a:lstStyle/>
          <a:p>
            <a:r>
              <a:rPr lang="en-US" altLang="zh-CN" dirty="0"/>
              <a:t>High </a:t>
            </a:r>
            <a:r>
              <a:rPr lang="en-US" altLang="zh-CN" dirty="0" err="1"/>
              <a:t>Anxiety:Phobias</a:t>
            </a:r>
            <a:r>
              <a:rPr lang="en-US" altLang="zh-CN" dirty="0"/>
              <a:t> </a:t>
            </a:r>
            <a:endParaRPr lang="zh-CN" altLang="en-US" dirty="0"/>
          </a:p>
        </p:txBody>
      </p:sp>
      <p:sp>
        <p:nvSpPr>
          <p:cNvPr id="22" name="文本占位符 21"/>
          <p:cNvSpPr>
            <a:spLocks noGrp="1"/>
          </p:cNvSpPr>
          <p:nvPr>
            <p:ph type="body" sz="quarter" idx="10"/>
          </p:nvPr>
        </p:nvSpPr>
        <p:spPr>
          <a:xfrm>
            <a:off x="4820785" y="4306661"/>
            <a:ext cx="2557916" cy="711835"/>
          </a:xfrm>
        </p:spPr>
        <p:txBody>
          <a:bodyPr/>
          <a:lstStyle/>
          <a:p>
            <a:r>
              <a:rPr lang="zh-CN" altLang="en-US" dirty="0"/>
              <a:t>汇报人：</a:t>
            </a:r>
            <a:r>
              <a:rPr lang="en-US" altLang="zh-CN" dirty="0"/>
              <a:t>2071360 </a:t>
            </a:r>
            <a:r>
              <a:rPr lang="zh-CN" altLang="en-US" dirty="0"/>
              <a:t>周威威</a:t>
            </a:r>
            <a:endParaRPr lang="en-US" altLang="zh-CN" dirty="0"/>
          </a:p>
          <a:p>
            <a:r>
              <a:rPr lang="en-US" altLang="zh-CN" dirty="0"/>
              <a:t>2020-11-19</a:t>
            </a:r>
            <a:endParaRPr lang="zh-CN" altLang="en-US" dirty="0"/>
          </a:p>
        </p:txBody>
      </p:sp>
    </p:spTree>
  </p:cSld>
  <p:clrMapOvr>
    <a:masterClrMapping/>
  </p:clrMapOvr>
  <p:transition advTm="207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4"/>
          </p:nvPr>
        </p:nvSpPr>
        <p:spPr/>
        <p:txBody>
          <a:bodyPr/>
          <a:lstStyle/>
          <a:p>
            <a:r>
              <a:rPr lang="en-US" altLang="zh-CN" dirty="0"/>
              <a:t>12</a:t>
            </a:r>
            <a:endParaRPr lang="zh-CN" altLang="en-US" dirty="0"/>
          </a:p>
        </p:txBody>
      </p:sp>
      <p:sp>
        <p:nvSpPr>
          <p:cNvPr id="4" name="文本占位符 3"/>
          <p:cNvSpPr>
            <a:spLocks noGrp="1"/>
          </p:cNvSpPr>
          <p:nvPr>
            <p:ph type="body" sz="quarter" idx="15"/>
          </p:nvPr>
        </p:nvSpPr>
        <p:spPr/>
        <p:txBody>
          <a:bodyPr>
            <a:normAutofit/>
          </a:bodyPr>
          <a:lstStyle/>
          <a:p>
            <a:r>
              <a:rPr lang="en-US" altLang="zh-CN" dirty="0"/>
              <a:t>3. Types of Phobias</a:t>
            </a:r>
            <a:endParaRPr lang="zh-CN" altLang="en-US" dirty="0"/>
          </a:p>
        </p:txBody>
      </p:sp>
      <p:sp>
        <p:nvSpPr>
          <p:cNvPr id="15" name="矩形 14"/>
          <p:cNvSpPr/>
          <p:nvPr/>
        </p:nvSpPr>
        <p:spPr>
          <a:xfrm>
            <a:off x="2445264" y="1031404"/>
            <a:ext cx="7433212" cy="646331"/>
          </a:xfrm>
          <a:prstGeom prst="rect">
            <a:avLst/>
          </a:prstGeom>
        </p:spPr>
        <p:txBody>
          <a:bodyPr wrap="square">
            <a:spAutoFit/>
          </a:bodyPr>
          <a:lstStyle/>
          <a:p>
            <a:r>
              <a:rPr lang="zh-CN" altLang="en-US" dirty="0"/>
              <a:t>The American Psychiatric Association defines phobias as anxiety disorders and categorizes them into three different types:</a:t>
            </a:r>
          </a:p>
        </p:txBody>
      </p:sp>
      <p:sp>
        <p:nvSpPr>
          <p:cNvPr id="21" name="圆形"/>
          <p:cNvSpPr/>
          <p:nvPr/>
        </p:nvSpPr>
        <p:spPr>
          <a:xfrm>
            <a:off x="3101047" y="5575894"/>
            <a:ext cx="506752" cy="217745"/>
          </a:xfrm>
          <a:prstGeom prst="ellipse">
            <a:avLst/>
          </a:prstGeom>
          <a:solidFill>
            <a:srgbClr val="D9D9D9"/>
          </a:solidFill>
          <a:ln>
            <a:noFill/>
          </a:ln>
          <a:effectLst>
            <a:innerShdw blurRad="50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dirty="0">
              <a:solidFill>
                <a:schemeClr val="tx1">
                  <a:lumMod val="75000"/>
                  <a:lumOff val="25000"/>
                </a:schemeClr>
              </a:solidFill>
              <a:cs typeface="+mn-ea"/>
              <a:sym typeface="+mn-lt"/>
            </a:endParaRPr>
          </a:p>
        </p:txBody>
      </p:sp>
      <p:sp>
        <p:nvSpPr>
          <p:cNvPr id="23" name="圆形"/>
          <p:cNvSpPr/>
          <p:nvPr/>
        </p:nvSpPr>
        <p:spPr>
          <a:xfrm>
            <a:off x="3101046" y="4211243"/>
            <a:ext cx="506752" cy="217745"/>
          </a:xfrm>
          <a:prstGeom prst="ellipse">
            <a:avLst/>
          </a:prstGeom>
          <a:solidFill>
            <a:srgbClr val="D9D9D9"/>
          </a:solidFill>
          <a:ln>
            <a:noFill/>
          </a:ln>
          <a:effectLst>
            <a:innerShdw blurRad="50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dirty="0">
              <a:solidFill>
                <a:schemeClr val="tx1">
                  <a:lumMod val="75000"/>
                  <a:lumOff val="25000"/>
                </a:schemeClr>
              </a:solidFill>
              <a:cs typeface="+mn-ea"/>
              <a:sym typeface="+mn-lt"/>
            </a:endParaRPr>
          </a:p>
        </p:txBody>
      </p:sp>
      <p:sp>
        <p:nvSpPr>
          <p:cNvPr id="24" name="圆形"/>
          <p:cNvSpPr/>
          <p:nvPr/>
        </p:nvSpPr>
        <p:spPr>
          <a:xfrm>
            <a:off x="3101046" y="2803562"/>
            <a:ext cx="506752" cy="217745"/>
          </a:xfrm>
          <a:prstGeom prst="ellipse">
            <a:avLst/>
          </a:prstGeom>
          <a:solidFill>
            <a:srgbClr val="D9D9D9"/>
          </a:solidFill>
          <a:ln>
            <a:noFill/>
          </a:ln>
          <a:effectLst>
            <a:innerShdw blurRad="50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dirty="0">
              <a:solidFill>
                <a:schemeClr val="tx1">
                  <a:lumMod val="75000"/>
                  <a:lumOff val="25000"/>
                </a:schemeClr>
              </a:solidFill>
              <a:cs typeface="+mn-ea"/>
              <a:sym typeface="+mn-lt"/>
            </a:endParaRPr>
          </a:p>
        </p:txBody>
      </p:sp>
      <p:sp>
        <p:nvSpPr>
          <p:cNvPr id="45" name="文本框 14"/>
          <p:cNvSpPr txBox="1"/>
          <p:nvPr/>
        </p:nvSpPr>
        <p:spPr>
          <a:xfrm>
            <a:off x="4562597" y="2441497"/>
            <a:ext cx="2303619" cy="338554"/>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en-US" altLang="zh-CN" spc="300" dirty="0">
                <a:sym typeface="+mn-lt"/>
              </a:rPr>
              <a:t>Agoraphobia</a:t>
            </a:r>
            <a:endParaRPr lang="zh-CN" altLang="en-US" spc="300" dirty="0">
              <a:sym typeface="+mn-lt"/>
            </a:endParaRPr>
          </a:p>
        </p:txBody>
      </p:sp>
      <p:sp>
        <p:nvSpPr>
          <p:cNvPr id="26" name="坐标"/>
          <p:cNvSpPr/>
          <p:nvPr/>
        </p:nvSpPr>
        <p:spPr>
          <a:xfrm rot="8100000">
            <a:off x="2979428" y="2011818"/>
            <a:ext cx="749988" cy="749987"/>
          </a:xfrm>
          <a:prstGeom prst="teardrop">
            <a:avLst/>
          </a:prstGeom>
          <a:solidFill>
            <a:schemeClr val="accent1"/>
          </a:soli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cs typeface="+mn-ea"/>
              <a:sym typeface="+mn-lt"/>
            </a:endParaRPr>
          </a:p>
        </p:txBody>
      </p:sp>
      <p:sp>
        <p:nvSpPr>
          <p:cNvPr id="27" name="矩形"/>
          <p:cNvSpPr/>
          <p:nvPr/>
        </p:nvSpPr>
        <p:spPr>
          <a:xfrm>
            <a:off x="3087780" y="2213999"/>
            <a:ext cx="533284" cy="396775"/>
          </a:xfrm>
          <a:prstGeom prst="rect">
            <a:avLst/>
          </a:prstGeom>
          <a:no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cs typeface="+mn-ea"/>
                <a:sym typeface="+mn-lt"/>
              </a:rPr>
              <a:t>01</a:t>
            </a:r>
            <a:endParaRPr lang="zh-CN" altLang="en-US" dirty="0">
              <a:cs typeface="+mn-ea"/>
              <a:sym typeface="+mn-lt"/>
            </a:endParaRPr>
          </a:p>
        </p:txBody>
      </p:sp>
      <p:sp>
        <p:nvSpPr>
          <p:cNvPr id="28" name="坐标"/>
          <p:cNvSpPr/>
          <p:nvPr/>
        </p:nvSpPr>
        <p:spPr>
          <a:xfrm rot="8100000">
            <a:off x="2979428" y="3417150"/>
            <a:ext cx="749988" cy="749987"/>
          </a:xfrm>
          <a:prstGeom prst="teardro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29" name="矩形"/>
          <p:cNvSpPr/>
          <p:nvPr/>
        </p:nvSpPr>
        <p:spPr>
          <a:xfrm>
            <a:off x="3087780" y="3619331"/>
            <a:ext cx="533284" cy="396775"/>
          </a:xfrm>
          <a:prstGeom prst="rect">
            <a:avLst/>
          </a:prstGeom>
          <a:no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cs typeface="+mn-ea"/>
                <a:sym typeface="+mn-lt"/>
              </a:rPr>
              <a:t>02</a:t>
            </a:r>
            <a:endParaRPr lang="zh-CN" altLang="en-US" dirty="0">
              <a:cs typeface="+mn-ea"/>
              <a:sym typeface="+mn-lt"/>
            </a:endParaRPr>
          </a:p>
        </p:txBody>
      </p:sp>
      <p:sp>
        <p:nvSpPr>
          <p:cNvPr id="31" name="坐标"/>
          <p:cNvSpPr/>
          <p:nvPr/>
        </p:nvSpPr>
        <p:spPr>
          <a:xfrm rot="8100000">
            <a:off x="2979429" y="4779452"/>
            <a:ext cx="749988" cy="749987"/>
          </a:xfrm>
          <a:prstGeom prst="teardrop">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32" name="矩形"/>
          <p:cNvSpPr/>
          <p:nvPr/>
        </p:nvSpPr>
        <p:spPr>
          <a:xfrm>
            <a:off x="3087781" y="4981633"/>
            <a:ext cx="533284" cy="396775"/>
          </a:xfrm>
          <a:prstGeom prst="rect">
            <a:avLst/>
          </a:prstGeom>
          <a:no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cs typeface="+mn-ea"/>
                <a:sym typeface="+mn-lt"/>
              </a:rPr>
              <a:t>03</a:t>
            </a:r>
            <a:endParaRPr lang="zh-CN" altLang="en-US" dirty="0">
              <a:cs typeface="+mn-ea"/>
              <a:sym typeface="+mn-lt"/>
            </a:endParaRPr>
          </a:p>
        </p:txBody>
      </p:sp>
      <p:sp>
        <p:nvSpPr>
          <p:cNvPr id="43" name="文本框 41"/>
          <p:cNvSpPr txBox="1"/>
          <p:nvPr/>
        </p:nvSpPr>
        <p:spPr>
          <a:xfrm>
            <a:off x="4558230" y="3817718"/>
            <a:ext cx="3207281" cy="338554"/>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en-US" altLang="zh-CN" spc="300" dirty="0">
                <a:sym typeface="+mn-lt"/>
              </a:rPr>
              <a:t>Specific phobias</a:t>
            </a:r>
            <a:endParaRPr lang="zh-CN" altLang="en-US" spc="300" dirty="0">
              <a:sym typeface="+mn-lt"/>
            </a:endParaRPr>
          </a:p>
        </p:txBody>
      </p:sp>
      <p:sp>
        <p:nvSpPr>
          <p:cNvPr id="41" name="文本框 44"/>
          <p:cNvSpPr txBox="1"/>
          <p:nvPr/>
        </p:nvSpPr>
        <p:spPr>
          <a:xfrm>
            <a:off x="4558230" y="5154445"/>
            <a:ext cx="2692356" cy="338554"/>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en-US" altLang="zh-CN" spc="300" dirty="0">
                <a:sym typeface="+mn-lt"/>
              </a:rPr>
              <a:t>Social phobias</a:t>
            </a:r>
            <a:endParaRPr lang="zh-CN" altLang="en-US" spc="300" dirty="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5"/>
          </p:nvPr>
        </p:nvSpPr>
        <p:spPr/>
        <p:txBody>
          <a:bodyPr>
            <a:normAutofit lnSpcReduction="10000"/>
          </a:bodyPr>
          <a:lstStyle/>
          <a:p>
            <a:r>
              <a:rPr lang="en-US" altLang="zh-CN" dirty="0"/>
              <a:t>3. </a:t>
            </a:r>
            <a:r>
              <a:rPr lang="en-US" altLang="zh-CN" spc="300">
                <a:sym typeface="+mn-lt"/>
              </a:rPr>
              <a:t>Agoraphobia</a:t>
            </a:r>
            <a:endParaRPr lang="zh-CN" altLang="en-US" spc="300" dirty="0">
              <a:sym typeface="+mn-lt"/>
            </a:endParaRPr>
          </a:p>
          <a:p>
            <a:endParaRPr lang="zh-CN" altLang="en-US" dirty="0"/>
          </a:p>
        </p:txBody>
      </p:sp>
      <p:sp>
        <p:nvSpPr>
          <p:cNvPr id="21" name="圆形"/>
          <p:cNvSpPr/>
          <p:nvPr/>
        </p:nvSpPr>
        <p:spPr>
          <a:xfrm>
            <a:off x="3101047" y="5575894"/>
            <a:ext cx="506752" cy="217745"/>
          </a:xfrm>
          <a:prstGeom prst="ellipse">
            <a:avLst/>
          </a:prstGeom>
          <a:solidFill>
            <a:srgbClr val="D9D9D9"/>
          </a:solidFill>
          <a:ln>
            <a:noFill/>
          </a:ln>
          <a:effectLst>
            <a:innerShdw blurRad="50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dirty="0">
              <a:solidFill>
                <a:schemeClr val="tx1">
                  <a:lumMod val="75000"/>
                  <a:lumOff val="25000"/>
                </a:schemeClr>
              </a:solidFill>
              <a:cs typeface="+mn-ea"/>
              <a:sym typeface="+mn-lt"/>
            </a:endParaRPr>
          </a:p>
        </p:txBody>
      </p:sp>
      <p:sp>
        <p:nvSpPr>
          <p:cNvPr id="8" name="文本占位符 7"/>
          <p:cNvSpPr>
            <a:spLocks noGrp="1"/>
          </p:cNvSpPr>
          <p:nvPr>
            <p:ph type="body" sz="quarter" idx="14"/>
          </p:nvPr>
        </p:nvSpPr>
        <p:spPr/>
        <p:txBody>
          <a:bodyPr/>
          <a:lstStyle/>
          <a:p>
            <a:endParaRPr lang="zh-CN" altLang="en-US"/>
          </a:p>
        </p:txBody>
      </p:sp>
      <p:pic>
        <p:nvPicPr>
          <p:cNvPr id="10" name="图片占位符 9" descr="Agoraphobia"/>
          <p:cNvPicPr>
            <a:picLocks noGrp="1" noChangeAspect="1"/>
          </p:cNvPicPr>
          <p:nvPr>
            <p:ph type="pic" sz="quarter" idx="10"/>
          </p:nvPr>
        </p:nvPicPr>
        <p:blipFill>
          <a:blip r:embed="rId2"/>
          <a:stretch>
            <a:fillRect/>
          </a:stretch>
        </p:blipFill>
        <p:spPr>
          <a:xfrm>
            <a:off x="5502275" y="1093470"/>
            <a:ext cx="5918835" cy="4438650"/>
          </a:xfrm>
          <a:prstGeom prst="rect">
            <a:avLst/>
          </a:prstGeom>
        </p:spPr>
      </p:pic>
      <p:sp>
        <p:nvSpPr>
          <p:cNvPr id="11" name="矩形 10"/>
          <p:cNvSpPr/>
          <p:nvPr/>
        </p:nvSpPr>
        <p:spPr>
          <a:xfrm>
            <a:off x="873125" y="2159635"/>
            <a:ext cx="4147185" cy="2306955"/>
          </a:xfrm>
          <a:prstGeom prst="rect">
            <a:avLst/>
          </a:prstGeom>
        </p:spPr>
        <p:txBody>
          <a:bodyPr wrap="square">
            <a:spAutoFit/>
          </a:bodyPr>
          <a:lstStyle/>
          <a:p>
            <a:pPr algn="just"/>
            <a:r>
              <a:rPr lang="zh-CN" altLang="en-US" dirty="0"/>
              <a:t>This describes a fear of being trapped in an inescapable place or situation. As a result, the phobi</a:t>
            </a:r>
            <a:r>
              <a:rPr lang="en-US" altLang="zh-CN" dirty="0"/>
              <a:t>c</a:t>
            </a:r>
            <a:r>
              <a:rPr lang="zh-CN" altLang="en-US" dirty="0"/>
              <a:t> individual may begin to avoid such situations. In some cases, this fear can become so pervasive and overwhelming that the individual even fears to leave their home.</a:t>
            </a:r>
          </a:p>
        </p:txBody>
      </p:sp>
    </p:spTree>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a:xfrm>
            <a:off x="697865" y="325120"/>
            <a:ext cx="3406140" cy="368300"/>
          </a:xfrm>
        </p:spPr>
        <p:txBody>
          <a:bodyPr wrap="square"/>
          <a:lstStyle/>
          <a:p>
            <a:r>
              <a:rPr lang="en-US" altLang="zh-CN" dirty="0"/>
              <a:t>1.</a:t>
            </a:r>
            <a:r>
              <a:rPr lang="en-US" altLang="zh-CN" spc="300">
                <a:sym typeface="+mn-lt"/>
              </a:rPr>
              <a:t>Specific phobias</a:t>
            </a:r>
            <a:endParaRPr lang="zh-CN" altLang="en-US" dirty="0"/>
          </a:p>
        </p:txBody>
      </p:sp>
      <p:sp>
        <p:nvSpPr>
          <p:cNvPr id="12" name="文本占位符 11"/>
          <p:cNvSpPr>
            <a:spLocks noGrp="1"/>
          </p:cNvSpPr>
          <p:nvPr>
            <p:ph type="body" sz="quarter" idx="11"/>
          </p:nvPr>
        </p:nvSpPr>
        <p:spPr/>
        <p:txBody>
          <a:bodyPr/>
          <a:lstStyle/>
          <a:p>
            <a:r>
              <a:rPr lang="en-US" altLang="zh-CN" dirty="0"/>
              <a:t>5</a:t>
            </a:r>
            <a:endParaRPr lang="zh-CN" altLang="en-US" dirty="0"/>
          </a:p>
        </p:txBody>
      </p:sp>
      <p:sp>
        <p:nvSpPr>
          <p:cNvPr id="5" name="椭圆 4"/>
          <p:cNvSpPr/>
          <p:nvPr/>
        </p:nvSpPr>
        <p:spPr>
          <a:xfrm>
            <a:off x="5323597" y="3099711"/>
            <a:ext cx="1445278" cy="144528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447066" y="3223181"/>
            <a:ext cx="1198338" cy="11983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55728" y="2331842"/>
            <a:ext cx="2981015" cy="2981017"/>
          </a:xfrm>
          <a:prstGeom prst="ellipse">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212080" y="3399155"/>
            <a:ext cx="1579245" cy="829945"/>
          </a:xfrm>
          <a:prstGeom prst="rect">
            <a:avLst/>
          </a:prstGeom>
          <a:noFill/>
        </p:spPr>
        <p:txBody>
          <a:bodyPr wrap="square" rtlCol="0">
            <a:spAutoFit/>
          </a:bodyPr>
          <a:lstStyle/>
          <a:p>
            <a:pPr algn="ctr">
              <a:lnSpc>
                <a:spcPct val="120000"/>
              </a:lnSpc>
            </a:pPr>
            <a:r>
              <a:rPr lang="en-US" sz="2000" b="1" spc="300" dirty="0">
                <a:solidFill>
                  <a:schemeClr val="bg1"/>
                </a:solidFill>
                <a:latin typeface="+mj-ea"/>
                <a:ea typeface="+mj-ea"/>
              </a:rPr>
              <a:t>Specific Phobias</a:t>
            </a:r>
          </a:p>
        </p:txBody>
      </p:sp>
      <p:sp>
        <p:nvSpPr>
          <p:cNvPr id="10" name="椭圆 9"/>
          <p:cNvSpPr/>
          <p:nvPr/>
        </p:nvSpPr>
        <p:spPr>
          <a:xfrm>
            <a:off x="5714895" y="1996341"/>
            <a:ext cx="662679" cy="662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5714895" y="4981519"/>
            <a:ext cx="662679" cy="662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257068" y="3491011"/>
            <a:ext cx="662679" cy="662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205403" y="3491011"/>
            <a:ext cx="662679" cy="662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V 形 18"/>
          <p:cNvSpPr/>
          <p:nvPr/>
        </p:nvSpPr>
        <p:spPr>
          <a:xfrm rot="19504723">
            <a:off x="4888762" y="2602511"/>
            <a:ext cx="270380" cy="27038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箭头: V 形 19"/>
          <p:cNvSpPr/>
          <p:nvPr/>
        </p:nvSpPr>
        <p:spPr>
          <a:xfrm rot="2989488">
            <a:off x="6939632" y="2602512"/>
            <a:ext cx="270380" cy="27038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V 形 20"/>
          <p:cNvSpPr/>
          <p:nvPr/>
        </p:nvSpPr>
        <p:spPr>
          <a:xfrm rot="8230443">
            <a:off x="7005976" y="4708216"/>
            <a:ext cx="270380" cy="27038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箭头: V 形 21"/>
          <p:cNvSpPr/>
          <p:nvPr/>
        </p:nvSpPr>
        <p:spPr>
          <a:xfrm rot="13299908">
            <a:off x="4873360" y="4732131"/>
            <a:ext cx="270380" cy="27038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文本框 22"/>
          <p:cNvSpPr txBox="1"/>
          <p:nvPr/>
        </p:nvSpPr>
        <p:spPr>
          <a:xfrm>
            <a:off x="683895" y="2367915"/>
            <a:ext cx="2788920" cy="738505"/>
          </a:xfrm>
          <a:prstGeom prst="rect">
            <a:avLst/>
          </a:prstGeom>
          <a:noFill/>
        </p:spPr>
        <p:txBody>
          <a:bodyPr wrap="square" lIns="0" tIns="0" rIns="0" bIns="0" rtlCol="0">
            <a:spAutoFit/>
          </a:bodyPr>
          <a:lstStyle/>
          <a:p>
            <a:pPr algn="just">
              <a:lnSpc>
                <a:spcPct val="150000"/>
              </a:lnSpc>
            </a:pPr>
            <a:r>
              <a:rPr lang="zh-CN" altLang="en-US" sz="1600">
                <a:sym typeface="+mn-ea"/>
              </a:rPr>
              <a:t>Fear of snakes, rodents, cats, or birds.</a:t>
            </a:r>
            <a:endParaRPr lang="zh-CN" altLang="en-US" sz="1600" dirty="0">
              <a:solidFill>
                <a:schemeClr val="accent1"/>
              </a:solidFill>
              <a:latin typeface="思源黑体 CN Light" panose="020B0300000000000000" pitchFamily="34" charset="-122"/>
              <a:ea typeface="思源黑体 CN Light" panose="020B0300000000000000" pitchFamily="34" charset="-122"/>
            </a:endParaRPr>
          </a:p>
        </p:txBody>
      </p:sp>
      <p:sp>
        <p:nvSpPr>
          <p:cNvPr id="24" name="文本框 23"/>
          <p:cNvSpPr txBox="1"/>
          <p:nvPr/>
        </p:nvSpPr>
        <p:spPr>
          <a:xfrm>
            <a:off x="626110" y="4681855"/>
            <a:ext cx="2846705" cy="1107440"/>
          </a:xfrm>
          <a:prstGeom prst="rect">
            <a:avLst/>
          </a:prstGeom>
          <a:noFill/>
        </p:spPr>
        <p:txBody>
          <a:bodyPr wrap="square" lIns="0" tIns="0" rIns="0" bIns="0" rtlCol="0">
            <a:spAutoFit/>
          </a:bodyPr>
          <a:lstStyle>
            <a:defPPr>
              <a:defRPr lang="zh-CN"/>
            </a:defPPr>
            <a:lvl1pPr>
              <a:lnSpc>
                <a:spcPct val="150000"/>
              </a:lnSpc>
              <a:defRPr sz="1600">
                <a:solidFill>
                  <a:schemeClr val="accent1"/>
                </a:solidFill>
                <a:latin typeface="思源黑体 CN Light" panose="020B0300000000000000" pitchFamily="34" charset="-122"/>
                <a:ea typeface="思源黑体 CN Light" panose="020B0300000000000000" pitchFamily="34" charset="-122"/>
              </a:defRPr>
            </a:lvl1pPr>
          </a:lstStyle>
          <a:p>
            <a:pPr algn="just"/>
            <a:r>
              <a:rPr lang="zh-CN" altLang="en-US">
                <a:sym typeface="+mn-ea"/>
              </a:rPr>
              <a:t>Fear of lightning, water, storms, hurricanes, tornadoes, or mudslides.</a:t>
            </a:r>
            <a:endParaRPr lang="zh-CN" altLang="en-US" dirty="0"/>
          </a:p>
        </p:txBody>
      </p:sp>
      <p:sp>
        <p:nvSpPr>
          <p:cNvPr id="32" name="矩形: 圆角 31"/>
          <p:cNvSpPr/>
          <p:nvPr/>
        </p:nvSpPr>
        <p:spPr>
          <a:xfrm>
            <a:off x="653415" y="1717040"/>
            <a:ext cx="2931795" cy="39941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134111" y="1787055"/>
            <a:ext cx="1889773" cy="307340"/>
          </a:xfrm>
          <a:prstGeom prst="rect">
            <a:avLst/>
          </a:prstGeom>
          <a:noFill/>
        </p:spPr>
        <p:txBody>
          <a:bodyPr wrap="square" lIns="0" tIns="0" rIns="0" bIns="0" rtlCol="0">
            <a:spAutoFit/>
          </a:bodyPr>
          <a:lstStyle/>
          <a:p>
            <a:pPr algn="ctr"/>
            <a:r>
              <a:rPr lang="en-US" altLang="zh-CN" sz="2000" dirty="0">
                <a:solidFill>
                  <a:schemeClr val="bg1"/>
                </a:solidFill>
                <a:latin typeface="思源宋体 CN Heavy" panose="02020900000000000000" pitchFamily="18" charset="-122"/>
                <a:ea typeface="思源宋体 CN Heavy" panose="02020900000000000000" pitchFamily="18" charset="-122"/>
              </a:rPr>
              <a:t>Animal</a:t>
            </a:r>
          </a:p>
        </p:txBody>
      </p:sp>
      <p:sp>
        <p:nvSpPr>
          <p:cNvPr id="36" name="矩形: 圆角 35"/>
          <p:cNvSpPr/>
          <p:nvPr/>
        </p:nvSpPr>
        <p:spPr>
          <a:xfrm>
            <a:off x="653415" y="4116070"/>
            <a:ext cx="2932430" cy="39941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8618855" y="2368550"/>
            <a:ext cx="3004185" cy="738505"/>
          </a:xfrm>
          <a:prstGeom prst="rect">
            <a:avLst/>
          </a:prstGeom>
          <a:noFill/>
        </p:spPr>
        <p:txBody>
          <a:bodyPr wrap="square" lIns="0" tIns="0" rIns="0" bIns="0" rtlCol="0">
            <a:spAutoFit/>
          </a:bodyPr>
          <a:lstStyle/>
          <a:p>
            <a:pPr algn="just">
              <a:lnSpc>
                <a:spcPct val="150000"/>
              </a:lnSpc>
            </a:pPr>
            <a:r>
              <a:rPr lang="zh-CN" altLang="en-US" sz="1600">
                <a:sym typeface="+mn-ea"/>
              </a:rPr>
              <a:t>Fear of seeing blood or visiting a doctor.</a:t>
            </a:r>
            <a:endParaRPr lang="zh-CN" altLang="en-US" sz="1600" dirty="0">
              <a:solidFill>
                <a:schemeClr val="accent1"/>
              </a:solidFill>
              <a:latin typeface="思源黑体 CN Light" panose="020B0300000000000000" pitchFamily="34" charset="-122"/>
              <a:ea typeface="思源黑体 CN Light" panose="020B0300000000000000" pitchFamily="34" charset="-122"/>
            </a:endParaRPr>
          </a:p>
        </p:txBody>
      </p:sp>
      <p:sp>
        <p:nvSpPr>
          <p:cNvPr id="52" name="文本框 51"/>
          <p:cNvSpPr txBox="1"/>
          <p:nvPr/>
        </p:nvSpPr>
        <p:spPr>
          <a:xfrm>
            <a:off x="8618855" y="4981575"/>
            <a:ext cx="2903855" cy="738505"/>
          </a:xfrm>
          <a:prstGeom prst="rect">
            <a:avLst/>
          </a:prstGeom>
          <a:noFill/>
        </p:spPr>
        <p:txBody>
          <a:bodyPr wrap="square" lIns="0" tIns="0" rIns="0" bIns="0" rtlCol="0">
            <a:spAutoFit/>
          </a:bodyPr>
          <a:lstStyle>
            <a:defPPr>
              <a:defRPr lang="zh-CN"/>
            </a:defPPr>
            <a:lvl1pPr>
              <a:lnSpc>
                <a:spcPct val="150000"/>
              </a:lnSpc>
              <a:defRPr sz="1600">
                <a:solidFill>
                  <a:schemeClr val="accent1"/>
                </a:solidFill>
                <a:latin typeface="思源黑体 CN Light" panose="020B0300000000000000" pitchFamily="34" charset="-122"/>
                <a:ea typeface="思源黑体 CN Light" panose="020B0300000000000000" pitchFamily="34" charset="-122"/>
              </a:defRPr>
            </a:lvl1pPr>
          </a:lstStyle>
          <a:p>
            <a:pPr algn="just"/>
            <a:r>
              <a:rPr lang="zh-CN" altLang="en-US">
                <a:sym typeface="+mn-ea"/>
              </a:rPr>
              <a:t>Fear of bridges, leaving home, or driving.</a:t>
            </a:r>
            <a:endParaRPr lang="zh-CN" altLang="en-US" dirty="0"/>
          </a:p>
        </p:txBody>
      </p:sp>
      <p:sp>
        <p:nvSpPr>
          <p:cNvPr id="54" name="矩形: 圆角 53"/>
          <p:cNvSpPr/>
          <p:nvPr/>
        </p:nvSpPr>
        <p:spPr>
          <a:xfrm>
            <a:off x="8618220" y="1734820"/>
            <a:ext cx="3004820" cy="39941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1134110" y="4174490"/>
            <a:ext cx="2701290" cy="307340"/>
          </a:xfrm>
          <a:prstGeom prst="rect">
            <a:avLst/>
          </a:prstGeom>
          <a:noFill/>
        </p:spPr>
        <p:txBody>
          <a:bodyPr wrap="square" lIns="0" tIns="0" rIns="0" bIns="0" rtlCol="0">
            <a:spAutoFit/>
          </a:bodyPr>
          <a:lstStyle/>
          <a:p>
            <a:r>
              <a:rPr lang="en-US" altLang="zh-CN" sz="2000" dirty="0">
                <a:solidFill>
                  <a:schemeClr val="bg1"/>
                </a:solidFill>
                <a:latin typeface="思源宋体 CN Heavy" panose="02020900000000000000" pitchFamily="18" charset="-122"/>
                <a:ea typeface="思源宋体 CN Heavy" panose="02020900000000000000" pitchFamily="18" charset="-122"/>
              </a:rPr>
              <a:t>Natural environment</a:t>
            </a:r>
            <a:endParaRPr lang="zh-CN" altLang="en-US" sz="2000" dirty="0">
              <a:solidFill>
                <a:schemeClr val="bg1"/>
              </a:solidFill>
              <a:latin typeface="思源宋体 CN Heavy" panose="02020900000000000000" pitchFamily="18" charset="-122"/>
              <a:ea typeface="思源宋体 CN Heavy" panose="02020900000000000000" pitchFamily="18" charset="-122"/>
            </a:endParaRPr>
          </a:p>
        </p:txBody>
      </p:sp>
      <p:sp>
        <p:nvSpPr>
          <p:cNvPr id="58" name="矩形: 圆角 57"/>
          <p:cNvSpPr/>
          <p:nvPr/>
        </p:nvSpPr>
        <p:spPr>
          <a:xfrm>
            <a:off x="8618855" y="4116070"/>
            <a:ext cx="2903220" cy="39941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9469727" y="4154052"/>
            <a:ext cx="1889773" cy="307340"/>
          </a:xfrm>
          <a:prstGeom prst="rect">
            <a:avLst/>
          </a:prstGeom>
          <a:noFill/>
        </p:spPr>
        <p:txBody>
          <a:bodyPr wrap="square" lIns="0" tIns="0" rIns="0" bIns="0" rtlCol="0">
            <a:spAutoFit/>
          </a:bodyPr>
          <a:lstStyle/>
          <a:p>
            <a:r>
              <a:rPr lang="en-US" altLang="zh-CN" sz="2000" dirty="0">
                <a:solidFill>
                  <a:schemeClr val="bg1"/>
                </a:solidFill>
                <a:latin typeface="思源宋体 CN Heavy" panose="02020900000000000000" pitchFamily="18" charset="-122"/>
                <a:ea typeface="思源宋体 CN Heavy" panose="02020900000000000000" pitchFamily="18" charset="-122"/>
              </a:rPr>
              <a:t>situational</a:t>
            </a:r>
          </a:p>
        </p:txBody>
      </p:sp>
      <p:sp>
        <p:nvSpPr>
          <p:cNvPr id="61" name="book-with-mark_73921"/>
          <p:cNvSpPr>
            <a:spLocks noChangeAspect="1"/>
          </p:cNvSpPr>
          <p:nvPr/>
        </p:nvSpPr>
        <p:spPr bwMode="auto">
          <a:xfrm>
            <a:off x="5857924" y="2177545"/>
            <a:ext cx="398951" cy="313258"/>
          </a:xfrm>
          <a:custGeom>
            <a:avLst/>
            <a:gdLst>
              <a:gd name="T0" fmla="*/ 2873 w 2896"/>
              <a:gd name="T1" fmla="*/ 141 h 2277"/>
              <a:gd name="T2" fmla="*/ 2818 w 2896"/>
              <a:gd name="T3" fmla="*/ 127 h 2277"/>
              <a:gd name="T4" fmla="*/ 2663 w 2896"/>
              <a:gd name="T5" fmla="*/ 154 h 2277"/>
              <a:gd name="T6" fmla="*/ 2633 w 2896"/>
              <a:gd name="T7" fmla="*/ 142 h 2277"/>
              <a:gd name="T8" fmla="*/ 2061 w 2896"/>
              <a:gd name="T9" fmla="*/ 99 h 2277"/>
              <a:gd name="T10" fmla="*/ 2035 w 2896"/>
              <a:gd name="T11" fmla="*/ 99 h 2277"/>
              <a:gd name="T12" fmla="*/ 2035 w 2896"/>
              <a:gd name="T13" fmla="*/ 70 h 2277"/>
              <a:gd name="T14" fmla="*/ 2009 w 2896"/>
              <a:gd name="T15" fmla="*/ 18 h 2277"/>
              <a:gd name="T16" fmla="*/ 1953 w 2896"/>
              <a:gd name="T17" fmla="*/ 5 h 2277"/>
              <a:gd name="T18" fmla="*/ 1695 w 2896"/>
              <a:gd name="T19" fmla="*/ 65 h 2277"/>
              <a:gd name="T20" fmla="*/ 1644 w 2896"/>
              <a:gd name="T21" fmla="*/ 129 h 2277"/>
              <a:gd name="T22" fmla="*/ 1644 w 2896"/>
              <a:gd name="T23" fmla="*/ 178 h 2277"/>
              <a:gd name="T24" fmla="*/ 1448 w 2896"/>
              <a:gd name="T25" fmla="*/ 320 h 2277"/>
              <a:gd name="T26" fmla="*/ 1120 w 2896"/>
              <a:gd name="T27" fmla="*/ 127 h 2277"/>
              <a:gd name="T28" fmla="*/ 835 w 2896"/>
              <a:gd name="T29" fmla="*/ 99 h 2277"/>
              <a:gd name="T30" fmla="*/ 263 w 2896"/>
              <a:gd name="T31" fmla="*/ 142 h 2277"/>
              <a:gd name="T32" fmla="*/ 234 w 2896"/>
              <a:gd name="T33" fmla="*/ 154 h 2277"/>
              <a:gd name="T34" fmla="*/ 78 w 2896"/>
              <a:gd name="T35" fmla="*/ 127 h 2277"/>
              <a:gd name="T36" fmla="*/ 24 w 2896"/>
              <a:gd name="T37" fmla="*/ 141 h 2277"/>
              <a:gd name="T38" fmla="*/ 0 w 2896"/>
              <a:gd name="T39" fmla="*/ 192 h 2277"/>
              <a:gd name="T40" fmla="*/ 0 w 2896"/>
              <a:gd name="T41" fmla="*/ 1912 h 2277"/>
              <a:gd name="T42" fmla="*/ 55 w 2896"/>
              <a:gd name="T43" fmla="*/ 1978 h 2277"/>
              <a:gd name="T44" fmla="*/ 1200 w 2896"/>
              <a:gd name="T45" fmla="*/ 2181 h 2277"/>
              <a:gd name="T46" fmla="*/ 1200 w 2896"/>
              <a:gd name="T47" fmla="*/ 2211 h 2277"/>
              <a:gd name="T48" fmla="*/ 1267 w 2896"/>
              <a:gd name="T49" fmla="*/ 2277 h 2277"/>
              <a:gd name="T50" fmla="*/ 1607 w 2896"/>
              <a:gd name="T51" fmla="*/ 2277 h 2277"/>
              <a:gd name="T52" fmla="*/ 1674 w 2896"/>
              <a:gd name="T53" fmla="*/ 2211 h 2277"/>
              <a:gd name="T54" fmla="*/ 1674 w 2896"/>
              <a:gd name="T55" fmla="*/ 2185 h 2277"/>
              <a:gd name="T56" fmla="*/ 2841 w 2896"/>
              <a:gd name="T57" fmla="*/ 1978 h 2277"/>
              <a:gd name="T58" fmla="*/ 2896 w 2896"/>
              <a:gd name="T59" fmla="*/ 1912 h 2277"/>
              <a:gd name="T60" fmla="*/ 2896 w 2896"/>
              <a:gd name="T61" fmla="*/ 192 h 2277"/>
              <a:gd name="T62" fmla="*/ 2873 w 2896"/>
              <a:gd name="T63" fmla="*/ 141 h 2277"/>
              <a:gd name="T64" fmla="*/ 1644 w 2896"/>
              <a:gd name="T65" fmla="*/ 332 h 2277"/>
              <a:gd name="T66" fmla="*/ 1644 w 2896"/>
              <a:gd name="T67" fmla="*/ 1072 h 2277"/>
              <a:gd name="T68" fmla="*/ 1693 w 2896"/>
              <a:gd name="T69" fmla="*/ 1136 h 2277"/>
              <a:gd name="T70" fmla="*/ 1710 w 2896"/>
              <a:gd name="T71" fmla="*/ 1138 h 2277"/>
              <a:gd name="T72" fmla="*/ 1768 w 2896"/>
              <a:gd name="T73" fmla="*/ 1104 h 2277"/>
              <a:gd name="T74" fmla="*/ 1845 w 2896"/>
              <a:gd name="T75" fmla="*/ 968 h 2277"/>
              <a:gd name="T76" fmla="*/ 1916 w 2896"/>
              <a:gd name="T77" fmla="*/ 1056 h 2277"/>
              <a:gd name="T78" fmla="*/ 1990 w 2896"/>
              <a:gd name="T79" fmla="*/ 1077 h 2277"/>
              <a:gd name="T80" fmla="*/ 2035 w 2896"/>
              <a:gd name="T81" fmla="*/ 1014 h 2277"/>
              <a:gd name="T82" fmla="*/ 2035 w 2896"/>
              <a:gd name="T83" fmla="*/ 232 h 2277"/>
              <a:gd name="T84" fmla="*/ 2061 w 2896"/>
              <a:gd name="T85" fmla="*/ 232 h 2277"/>
              <a:gd name="T86" fmla="*/ 2557 w 2896"/>
              <a:gd name="T87" fmla="*/ 267 h 2277"/>
              <a:gd name="T88" fmla="*/ 2557 w 2896"/>
              <a:gd name="T89" fmla="*/ 1757 h 2277"/>
              <a:gd name="T90" fmla="*/ 2051 w 2896"/>
              <a:gd name="T91" fmla="*/ 1718 h 2277"/>
              <a:gd name="T92" fmla="*/ 1781 w 2896"/>
              <a:gd name="T93" fmla="*/ 1741 h 2277"/>
              <a:gd name="T94" fmla="*/ 1515 w 2896"/>
              <a:gd name="T95" fmla="*/ 1831 h 2277"/>
              <a:gd name="T96" fmla="*/ 1515 w 2896"/>
              <a:gd name="T97" fmla="*/ 445 h 2277"/>
              <a:gd name="T98" fmla="*/ 1644 w 2896"/>
              <a:gd name="T99" fmla="*/ 332 h 2277"/>
              <a:gd name="T100" fmla="*/ 1083 w 2896"/>
              <a:gd name="T101" fmla="*/ 255 h 2277"/>
              <a:gd name="T102" fmla="*/ 1382 w 2896"/>
              <a:gd name="T103" fmla="*/ 445 h 2277"/>
              <a:gd name="T104" fmla="*/ 1382 w 2896"/>
              <a:gd name="T105" fmla="*/ 1831 h 2277"/>
              <a:gd name="T106" fmla="*/ 1115 w 2896"/>
              <a:gd name="T107" fmla="*/ 1741 h 2277"/>
              <a:gd name="T108" fmla="*/ 845 w 2896"/>
              <a:gd name="T109" fmla="*/ 1718 h 2277"/>
              <a:gd name="T110" fmla="*/ 339 w 2896"/>
              <a:gd name="T111" fmla="*/ 1757 h 2277"/>
              <a:gd name="T112" fmla="*/ 339 w 2896"/>
              <a:gd name="T113" fmla="*/ 267 h 2277"/>
              <a:gd name="T114" fmla="*/ 835 w 2896"/>
              <a:gd name="T115" fmla="*/ 232 h 2277"/>
              <a:gd name="T116" fmla="*/ 1083 w 2896"/>
              <a:gd name="T117" fmla="*/ 255 h 2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96" h="2277">
                <a:moveTo>
                  <a:pt x="2873" y="141"/>
                </a:moveTo>
                <a:cubicBezTo>
                  <a:pt x="2857" y="129"/>
                  <a:pt x="2838" y="123"/>
                  <a:pt x="2818" y="127"/>
                </a:cubicBezTo>
                <a:lnTo>
                  <a:pt x="2663" y="154"/>
                </a:lnTo>
                <a:cubicBezTo>
                  <a:pt x="2654" y="148"/>
                  <a:pt x="2644" y="144"/>
                  <a:pt x="2633" y="142"/>
                </a:cubicBezTo>
                <a:cubicBezTo>
                  <a:pt x="2621" y="141"/>
                  <a:pt x="2322" y="99"/>
                  <a:pt x="2061" y="99"/>
                </a:cubicBezTo>
                <a:cubicBezTo>
                  <a:pt x="2052" y="99"/>
                  <a:pt x="2043" y="99"/>
                  <a:pt x="2035" y="99"/>
                </a:cubicBezTo>
                <a:lnTo>
                  <a:pt x="2035" y="70"/>
                </a:lnTo>
                <a:cubicBezTo>
                  <a:pt x="2035" y="49"/>
                  <a:pt x="2025" y="30"/>
                  <a:pt x="2009" y="18"/>
                </a:cubicBezTo>
                <a:cubicBezTo>
                  <a:pt x="1994" y="5"/>
                  <a:pt x="1973" y="0"/>
                  <a:pt x="1953" y="5"/>
                </a:cubicBezTo>
                <a:lnTo>
                  <a:pt x="1695" y="65"/>
                </a:lnTo>
                <a:cubicBezTo>
                  <a:pt x="1665" y="72"/>
                  <a:pt x="1644" y="98"/>
                  <a:pt x="1644" y="129"/>
                </a:cubicBezTo>
                <a:lnTo>
                  <a:pt x="1644" y="178"/>
                </a:lnTo>
                <a:cubicBezTo>
                  <a:pt x="1554" y="223"/>
                  <a:pt x="1489" y="278"/>
                  <a:pt x="1448" y="320"/>
                </a:cubicBezTo>
                <a:cubicBezTo>
                  <a:pt x="1389" y="259"/>
                  <a:pt x="1281" y="172"/>
                  <a:pt x="1120" y="127"/>
                </a:cubicBezTo>
                <a:cubicBezTo>
                  <a:pt x="1052" y="108"/>
                  <a:pt x="959" y="99"/>
                  <a:pt x="835" y="99"/>
                </a:cubicBezTo>
                <a:cubicBezTo>
                  <a:pt x="574" y="99"/>
                  <a:pt x="276" y="141"/>
                  <a:pt x="263" y="142"/>
                </a:cubicBezTo>
                <a:cubicBezTo>
                  <a:pt x="252" y="144"/>
                  <a:pt x="242" y="148"/>
                  <a:pt x="234" y="154"/>
                </a:cubicBezTo>
                <a:lnTo>
                  <a:pt x="78" y="127"/>
                </a:lnTo>
                <a:cubicBezTo>
                  <a:pt x="59" y="123"/>
                  <a:pt x="39" y="129"/>
                  <a:pt x="24" y="141"/>
                </a:cubicBezTo>
                <a:cubicBezTo>
                  <a:pt x="9" y="154"/>
                  <a:pt x="0" y="173"/>
                  <a:pt x="0" y="192"/>
                </a:cubicBezTo>
                <a:lnTo>
                  <a:pt x="0" y="1912"/>
                </a:lnTo>
                <a:cubicBezTo>
                  <a:pt x="0" y="1944"/>
                  <a:pt x="23" y="1972"/>
                  <a:pt x="55" y="1978"/>
                </a:cubicBezTo>
                <a:lnTo>
                  <a:pt x="1200" y="2181"/>
                </a:lnTo>
                <a:lnTo>
                  <a:pt x="1200" y="2211"/>
                </a:lnTo>
                <a:cubicBezTo>
                  <a:pt x="1200" y="2248"/>
                  <a:pt x="1230" y="2277"/>
                  <a:pt x="1267" y="2277"/>
                </a:cubicBezTo>
                <a:lnTo>
                  <a:pt x="1607" y="2277"/>
                </a:lnTo>
                <a:cubicBezTo>
                  <a:pt x="1644" y="2277"/>
                  <a:pt x="1674" y="2248"/>
                  <a:pt x="1674" y="2211"/>
                </a:cubicBezTo>
                <a:lnTo>
                  <a:pt x="1674" y="2185"/>
                </a:lnTo>
                <a:lnTo>
                  <a:pt x="2841" y="1978"/>
                </a:lnTo>
                <a:cubicBezTo>
                  <a:pt x="2873" y="1972"/>
                  <a:pt x="2896" y="1944"/>
                  <a:pt x="2896" y="1912"/>
                </a:cubicBezTo>
                <a:lnTo>
                  <a:pt x="2896" y="192"/>
                </a:lnTo>
                <a:cubicBezTo>
                  <a:pt x="2896" y="173"/>
                  <a:pt x="2888" y="154"/>
                  <a:pt x="2873" y="141"/>
                </a:cubicBezTo>
                <a:close/>
                <a:moveTo>
                  <a:pt x="1644" y="332"/>
                </a:moveTo>
                <a:lnTo>
                  <a:pt x="1644" y="1072"/>
                </a:lnTo>
                <a:cubicBezTo>
                  <a:pt x="1644" y="1102"/>
                  <a:pt x="1664" y="1129"/>
                  <a:pt x="1693" y="1136"/>
                </a:cubicBezTo>
                <a:cubicBezTo>
                  <a:pt x="1699" y="1138"/>
                  <a:pt x="1705" y="1138"/>
                  <a:pt x="1710" y="1138"/>
                </a:cubicBezTo>
                <a:cubicBezTo>
                  <a:pt x="1734" y="1138"/>
                  <a:pt x="1756" y="1126"/>
                  <a:pt x="1768" y="1104"/>
                </a:cubicBezTo>
                <a:lnTo>
                  <a:pt x="1845" y="968"/>
                </a:lnTo>
                <a:lnTo>
                  <a:pt x="1916" y="1056"/>
                </a:lnTo>
                <a:cubicBezTo>
                  <a:pt x="1934" y="1078"/>
                  <a:pt x="1964" y="1086"/>
                  <a:pt x="1990" y="1077"/>
                </a:cubicBezTo>
                <a:cubicBezTo>
                  <a:pt x="2017" y="1067"/>
                  <a:pt x="2035" y="1042"/>
                  <a:pt x="2035" y="1014"/>
                </a:cubicBezTo>
                <a:lnTo>
                  <a:pt x="2035" y="232"/>
                </a:lnTo>
                <a:cubicBezTo>
                  <a:pt x="2043" y="232"/>
                  <a:pt x="2052" y="232"/>
                  <a:pt x="2061" y="232"/>
                </a:cubicBezTo>
                <a:cubicBezTo>
                  <a:pt x="2247" y="232"/>
                  <a:pt x="2458" y="255"/>
                  <a:pt x="2557" y="267"/>
                </a:cubicBezTo>
                <a:lnTo>
                  <a:pt x="2557" y="1757"/>
                </a:lnTo>
                <a:cubicBezTo>
                  <a:pt x="2449" y="1742"/>
                  <a:pt x="2244" y="1718"/>
                  <a:pt x="2051" y="1718"/>
                </a:cubicBezTo>
                <a:cubicBezTo>
                  <a:pt x="1943" y="1718"/>
                  <a:pt x="1852" y="1726"/>
                  <a:pt x="1781" y="1741"/>
                </a:cubicBezTo>
                <a:cubicBezTo>
                  <a:pt x="1659" y="1766"/>
                  <a:pt x="1574" y="1800"/>
                  <a:pt x="1515" y="1831"/>
                </a:cubicBezTo>
                <a:lnTo>
                  <a:pt x="1515" y="445"/>
                </a:lnTo>
                <a:cubicBezTo>
                  <a:pt x="1533" y="422"/>
                  <a:pt x="1576" y="376"/>
                  <a:pt x="1644" y="332"/>
                </a:cubicBezTo>
                <a:close/>
                <a:moveTo>
                  <a:pt x="1083" y="255"/>
                </a:moveTo>
                <a:cubicBezTo>
                  <a:pt x="1253" y="303"/>
                  <a:pt x="1350" y="407"/>
                  <a:pt x="1382" y="445"/>
                </a:cubicBezTo>
                <a:lnTo>
                  <a:pt x="1382" y="1831"/>
                </a:lnTo>
                <a:cubicBezTo>
                  <a:pt x="1323" y="1800"/>
                  <a:pt x="1237" y="1766"/>
                  <a:pt x="1115" y="1741"/>
                </a:cubicBezTo>
                <a:cubicBezTo>
                  <a:pt x="1044" y="1726"/>
                  <a:pt x="953" y="1718"/>
                  <a:pt x="845" y="1718"/>
                </a:cubicBezTo>
                <a:cubicBezTo>
                  <a:pt x="652" y="1718"/>
                  <a:pt x="448" y="1742"/>
                  <a:pt x="339" y="1757"/>
                </a:cubicBezTo>
                <a:lnTo>
                  <a:pt x="339" y="267"/>
                </a:lnTo>
                <a:cubicBezTo>
                  <a:pt x="439" y="255"/>
                  <a:pt x="650" y="232"/>
                  <a:pt x="835" y="232"/>
                </a:cubicBezTo>
                <a:cubicBezTo>
                  <a:pt x="945" y="232"/>
                  <a:pt x="1029" y="240"/>
                  <a:pt x="1083" y="255"/>
                </a:cubicBezTo>
                <a:close/>
              </a:path>
            </a:pathLst>
          </a:custGeom>
          <a:solidFill>
            <a:schemeClr val="bg1"/>
          </a:solidFill>
          <a:ln>
            <a:noFill/>
          </a:ln>
        </p:spPr>
      </p:sp>
      <p:sp>
        <p:nvSpPr>
          <p:cNvPr id="62" name="microscope_18061"/>
          <p:cNvSpPr>
            <a:spLocks noChangeAspect="1"/>
          </p:cNvSpPr>
          <p:nvPr/>
        </p:nvSpPr>
        <p:spPr bwMode="auto">
          <a:xfrm>
            <a:off x="7402329" y="3608831"/>
            <a:ext cx="275371" cy="398951"/>
          </a:xfrm>
          <a:custGeom>
            <a:avLst/>
            <a:gdLst>
              <a:gd name="connsiteX0" fmla="*/ 302953 w 418198"/>
              <a:gd name="connsiteY0" fmla="*/ 299792 h 605874"/>
              <a:gd name="connsiteX1" fmla="*/ 249019 w 418198"/>
              <a:gd name="connsiteY1" fmla="*/ 317406 h 605874"/>
              <a:gd name="connsiteX2" fmla="*/ 269813 w 418198"/>
              <a:gd name="connsiteY2" fmla="*/ 380633 h 605874"/>
              <a:gd name="connsiteX3" fmla="*/ 296734 w 418198"/>
              <a:gd name="connsiteY3" fmla="*/ 400102 h 605874"/>
              <a:gd name="connsiteX4" fmla="*/ 305646 w 418198"/>
              <a:gd name="connsiteY4" fmla="*/ 398711 h 605874"/>
              <a:gd name="connsiteX5" fmla="*/ 322077 w 418198"/>
              <a:gd name="connsiteY5" fmla="*/ 384620 h 605874"/>
              <a:gd name="connsiteX6" fmla="*/ 323748 w 418198"/>
              <a:gd name="connsiteY6" fmla="*/ 362926 h 605874"/>
              <a:gd name="connsiteX7" fmla="*/ 313908 w 418198"/>
              <a:gd name="connsiteY7" fmla="*/ 278098 h 605874"/>
              <a:gd name="connsiteX8" fmla="*/ 340086 w 418198"/>
              <a:gd name="connsiteY8" fmla="*/ 357642 h 605874"/>
              <a:gd name="connsiteX9" fmla="*/ 337394 w 418198"/>
              <a:gd name="connsiteY9" fmla="*/ 392314 h 605874"/>
              <a:gd name="connsiteX10" fmla="*/ 310937 w 418198"/>
              <a:gd name="connsiteY10" fmla="*/ 415028 h 605874"/>
              <a:gd name="connsiteX11" fmla="*/ 296827 w 418198"/>
              <a:gd name="connsiteY11" fmla="*/ 417253 h 605874"/>
              <a:gd name="connsiteX12" fmla="*/ 253475 w 418198"/>
              <a:gd name="connsiteY12" fmla="*/ 386010 h 605874"/>
              <a:gd name="connsiteX13" fmla="*/ 227389 w 418198"/>
              <a:gd name="connsiteY13" fmla="*/ 306467 h 605874"/>
              <a:gd name="connsiteX14" fmla="*/ 174927 w 418198"/>
              <a:gd name="connsiteY14" fmla="*/ 169081 h 605874"/>
              <a:gd name="connsiteX15" fmla="*/ 95631 w 418198"/>
              <a:gd name="connsiteY15" fmla="*/ 195222 h 605874"/>
              <a:gd name="connsiteX16" fmla="*/ 29521 w 418198"/>
              <a:gd name="connsiteY16" fmla="*/ 252045 h 605874"/>
              <a:gd name="connsiteX17" fmla="*/ 22929 w 418198"/>
              <a:gd name="connsiteY17" fmla="*/ 338996 h 605874"/>
              <a:gd name="connsiteX18" fmla="*/ 58305 w 418198"/>
              <a:gd name="connsiteY18" fmla="*/ 441613 h 605874"/>
              <a:gd name="connsiteX19" fmla="*/ 105566 w 418198"/>
              <a:gd name="connsiteY19" fmla="*/ 420478 h 605874"/>
              <a:gd name="connsiteX20" fmla="*/ 73254 w 418198"/>
              <a:gd name="connsiteY20" fmla="*/ 322403 h 605874"/>
              <a:gd name="connsiteX21" fmla="*/ 76690 w 418198"/>
              <a:gd name="connsiteY21" fmla="*/ 275869 h 605874"/>
              <a:gd name="connsiteX22" fmla="*/ 112159 w 418198"/>
              <a:gd name="connsiteY22" fmla="*/ 245371 h 605874"/>
              <a:gd name="connsiteX23" fmla="*/ 191454 w 418198"/>
              <a:gd name="connsiteY23" fmla="*/ 219323 h 605874"/>
              <a:gd name="connsiteX24" fmla="*/ 176998 w 418198"/>
              <a:gd name="connsiteY24" fmla="*/ 150374 h 605874"/>
              <a:gd name="connsiteX25" fmla="*/ 204184 w 418198"/>
              <a:gd name="connsiteY25" fmla="*/ 233098 h 605874"/>
              <a:gd name="connsiteX26" fmla="*/ 117544 w 418198"/>
              <a:gd name="connsiteY26" fmla="*/ 261593 h 605874"/>
              <a:gd name="connsiteX27" fmla="*/ 89503 w 418198"/>
              <a:gd name="connsiteY27" fmla="*/ 317027 h 605874"/>
              <a:gd name="connsiteX28" fmla="*/ 123858 w 418198"/>
              <a:gd name="connsiteY28" fmla="*/ 421219 h 605874"/>
              <a:gd name="connsiteX29" fmla="*/ 184676 w 418198"/>
              <a:gd name="connsiteY29" fmla="*/ 470071 h 605874"/>
              <a:gd name="connsiteX30" fmla="*/ 351438 w 418198"/>
              <a:gd name="connsiteY30" fmla="*/ 420200 h 605874"/>
              <a:gd name="connsiteX31" fmla="*/ 370844 w 418198"/>
              <a:gd name="connsiteY31" fmla="*/ 417326 h 605874"/>
              <a:gd name="connsiteX32" fmla="*/ 416062 w 418198"/>
              <a:gd name="connsiteY32" fmla="*/ 445970 h 605874"/>
              <a:gd name="connsiteX33" fmla="*/ 418198 w 418198"/>
              <a:gd name="connsiteY33" fmla="*/ 453108 h 605874"/>
              <a:gd name="connsiteX34" fmla="*/ 223395 w 418198"/>
              <a:gd name="connsiteY34" fmla="*/ 541542 h 605874"/>
              <a:gd name="connsiteX35" fmla="*/ 363416 w 418198"/>
              <a:gd name="connsiteY35" fmla="*/ 541542 h 605874"/>
              <a:gd name="connsiteX36" fmla="*/ 363416 w 418198"/>
              <a:gd name="connsiteY36" fmla="*/ 605874 h 605874"/>
              <a:gd name="connsiteX37" fmla="*/ 27200 w 418198"/>
              <a:gd name="connsiteY37" fmla="*/ 605874 h 605874"/>
              <a:gd name="connsiteX38" fmla="*/ 27200 w 418198"/>
              <a:gd name="connsiteY38" fmla="*/ 541542 h 605874"/>
              <a:gd name="connsiteX39" fmla="*/ 47441 w 418198"/>
              <a:gd name="connsiteY39" fmla="*/ 541542 h 605874"/>
              <a:gd name="connsiteX40" fmla="*/ 33978 w 418198"/>
              <a:gd name="connsiteY40" fmla="*/ 497973 h 605874"/>
              <a:gd name="connsiteX41" fmla="*/ 44470 w 418198"/>
              <a:gd name="connsiteY41" fmla="*/ 459133 h 605874"/>
              <a:gd name="connsiteX42" fmla="*/ 6587 w 418198"/>
              <a:gd name="connsiteY42" fmla="*/ 344280 h 605874"/>
              <a:gd name="connsiteX43" fmla="*/ 14200 w 418198"/>
              <a:gd name="connsiteY43" fmla="*/ 244351 h 605874"/>
              <a:gd name="connsiteX44" fmla="*/ 90246 w 418198"/>
              <a:gd name="connsiteY44" fmla="*/ 178907 h 605874"/>
              <a:gd name="connsiteX45" fmla="*/ 241220 w 418198"/>
              <a:gd name="connsiteY45" fmla="*/ 61251 h 605874"/>
              <a:gd name="connsiteX46" fmla="*/ 311786 w 418198"/>
              <a:gd name="connsiteY46" fmla="*/ 276052 h 605874"/>
              <a:gd name="connsiteX47" fmla="*/ 227390 w 418198"/>
              <a:gd name="connsiteY47" fmla="*/ 303714 h 605874"/>
              <a:gd name="connsiteX48" fmla="*/ 204184 w 418198"/>
              <a:gd name="connsiteY48" fmla="*/ 233098 h 605874"/>
              <a:gd name="connsiteX49" fmla="*/ 213089 w 418198"/>
              <a:gd name="connsiteY49" fmla="*/ 230169 h 605874"/>
              <a:gd name="connsiteX50" fmla="*/ 185790 w 418198"/>
              <a:gd name="connsiteY50" fmla="*/ 147482 h 605874"/>
              <a:gd name="connsiteX51" fmla="*/ 176998 w 418198"/>
              <a:gd name="connsiteY51" fmla="*/ 150374 h 605874"/>
              <a:gd name="connsiteX52" fmla="*/ 156824 w 418198"/>
              <a:gd name="connsiteY52" fmla="*/ 88983 h 605874"/>
              <a:gd name="connsiteX53" fmla="*/ 239456 w 418198"/>
              <a:gd name="connsiteY53" fmla="*/ 0 h 605874"/>
              <a:gd name="connsiteX54" fmla="*/ 253781 w 418198"/>
              <a:gd name="connsiteY54" fmla="*/ 43750 h 605874"/>
              <a:gd name="connsiteX55" fmla="*/ 125846 w 418198"/>
              <a:gd name="connsiteY55" fmla="*/ 85666 h 605874"/>
              <a:gd name="connsiteX56" fmla="*/ 111521 w 418198"/>
              <a:gd name="connsiteY56" fmla="*/ 41916 h 6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8198" h="605874">
                <a:moveTo>
                  <a:pt x="302953" y="299792"/>
                </a:moveTo>
                <a:lnTo>
                  <a:pt x="249019" y="317406"/>
                </a:lnTo>
                <a:lnTo>
                  <a:pt x="269813" y="380633"/>
                </a:lnTo>
                <a:cubicBezTo>
                  <a:pt x="273619" y="392314"/>
                  <a:pt x="284480" y="400102"/>
                  <a:pt x="296734" y="400102"/>
                </a:cubicBezTo>
                <a:cubicBezTo>
                  <a:pt x="299797" y="400102"/>
                  <a:pt x="302768" y="399731"/>
                  <a:pt x="305646" y="398711"/>
                </a:cubicBezTo>
                <a:cubicBezTo>
                  <a:pt x="312794" y="396394"/>
                  <a:pt x="318642" y="391387"/>
                  <a:pt x="322077" y="384620"/>
                </a:cubicBezTo>
                <a:cubicBezTo>
                  <a:pt x="325511" y="377852"/>
                  <a:pt x="326068" y="370157"/>
                  <a:pt x="323748" y="362926"/>
                </a:cubicBezTo>
                <a:close/>
                <a:moveTo>
                  <a:pt x="313908" y="278098"/>
                </a:moveTo>
                <a:lnTo>
                  <a:pt x="340086" y="357642"/>
                </a:lnTo>
                <a:cubicBezTo>
                  <a:pt x="343892" y="369137"/>
                  <a:pt x="342871" y="381468"/>
                  <a:pt x="337394" y="392314"/>
                </a:cubicBezTo>
                <a:cubicBezTo>
                  <a:pt x="331917" y="403161"/>
                  <a:pt x="322541" y="411227"/>
                  <a:pt x="310937" y="415028"/>
                </a:cubicBezTo>
                <a:cubicBezTo>
                  <a:pt x="306388" y="416511"/>
                  <a:pt x="301654" y="417253"/>
                  <a:pt x="296827" y="417253"/>
                </a:cubicBezTo>
                <a:cubicBezTo>
                  <a:pt x="277054" y="417253"/>
                  <a:pt x="259601" y="404737"/>
                  <a:pt x="253475" y="386010"/>
                </a:cubicBezTo>
                <a:lnTo>
                  <a:pt x="227389" y="306467"/>
                </a:lnTo>
                <a:close/>
                <a:moveTo>
                  <a:pt x="174927" y="169081"/>
                </a:moveTo>
                <a:lnTo>
                  <a:pt x="95631" y="195222"/>
                </a:lnTo>
                <a:cubicBezTo>
                  <a:pt x="66755" y="204677"/>
                  <a:pt x="43263" y="224885"/>
                  <a:pt x="29521" y="252045"/>
                </a:cubicBezTo>
                <a:cubicBezTo>
                  <a:pt x="15779" y="279299"/>
                  <a:pt x="13458" y="310167"/>
                  <a:pt x="22929" y="338996"/>
                </a:cubicBezTo>
                <a:lnTo>
                  <a:pt x="58305" y="441613"/>
                </a:lnTo>
                <a:cubicBezTo>
                  <a:pt x="71304" y="429284"/>
                  <a:pt x="87739" y="421961"/>
                  <a:pt x="105566" y="420478"/>
                </a:cubicBezTo>
                <a:lnTo>
                  <a:pt x="73254" y="322403"/>
                </a:lnTo>
                <a:cubicBezTo>
                  <a:pt x="68147" y="307015"/>
                  <a:pt x="69354" y="290422"/>
                  <a:pt x="76690" y="275869"/>
                </a:cubicBezTo>
                <a:cubicBezTo>
                  <a:pt x="84118" y="261315"/>
                  <a:pt x="96653" y="250470"/>
                  <a:pt x="112159" y="245371"/>
                </a:cubicBezTo>
                <a:lnTo>
                  <a:pt x="191454" y="219323"/>
                </a:lnTo>
                <a:close/>
                <a:moveTo>
                  <a:pt x="176998" y="150374"/>
                </a:moveTo>
                <a:lnTo>
                  <a:pt x="204184" y="233098"/>
                </a:lnTo>
                <a:lnTo>
                  <a:pt x="117544" y="261593"/>
                </a:lnTo>
                <a:cubicBezTo>
                  <a:pt x="94517" y="269195"/>
                  <a:pt x="81982" y="294038"/>
                  <a:pt x="89503" y="317027"/>
                </a:cubicBezTo>
                <a:lnTo>
                  <a:pt x="123858" y="421219"/>
                </a:lnTo>
                <a:cubicBezTo>
                  <a:pt x="151714" y="425484"/>
                  <a:pt x="174648" y="444023"/>
                  <a:pt x="184676" y="470071"/>
                </a:cubicBezTo>
                <a:lnTo>
                  <a:pt x="351438" y="420200"/>
                </a:lnTo>
                <a:cubicBezTo>
                  <a:pt x="357844" y="418253"/>
                  <a:pt x="364344" y="417326"/>
                  <a:pt x="370844" y="417326"/>
                </a:cubicBezTo>
                <a:cubicBezTo>
                  <a:pt x="393128" y="417326"/>
                  <a:pt x="410863" y="428543"/>
                  <a:pt x="416062" y="445970"/>
                </a:cubicBezTo>
                <a:lnTo>
                  <a:pt x="418198" y="453108"/>
                </a:lnTo>
                <a:lnTo>
                  <a:pt x="223395" y="541542"/>
                </a:lnTo>
                <a:lnTo>
                  <a:pt x="363416" y="541542"/>
                </a:lnTo>
                <a:lnTo>
                  <a:pt x="363416" y="605874"/>
                </a:lnTo>
                <a:lnTo>
                  <a:pt x="27200" y="605874"/>
                </a:lnTo>
                <a:lnTo>
                  <a:pt x="27200" y="541542"/>
                </a:lnTo>
                <a:lnTo>
                  <a:pt x="47441" y="541542"/>
                </a:lnTo>
                <a:cubicBezTo>
                  <a:pt x="38713" y="528749"/>
                  <a:pt x="33978" y="513454"/>
                  <a:pt x="33978" y="497973"/>
                </a:cubicBezTo>
                <a:cubicBezTo>
                  <a:pt x="33978" y="484347"/>
                  <a:pt x="37599" y="470998"/>
                  <a:pt x="44470" y="459133"/>
                </a:cubicBezTo>
                <a:lnTo>
                  <a:pt x="6587" y="344280"/>
                </a:lnTo>
                <a:cubicBezTo>
                  <a:pt x="-4277" y="311187"/>
                  <a:pt x="-1677" y="275591"/>
                  <a:pt x="14200" y="244351"/>
                </a:cubicBezTo>
                <a:cubicBezTo>
                  <a:pt x="29985" y="213112"/>
                  <a:pt x="57005" y="189845"/>
                  <a:pt x="90246" y="178907"/>
                </a:cubicBezTo>
                <a:close/>
                <a:moveTo>
                  <a:pt x="241220" y="61251"/>
                </a:moveTo>
                <a:lnTo>
                  <a:pt x="311786" y="276052"/>
                </a:lnTo>
                <a:lnTo>
                  <a:pt x="227390" y="303714"/>
                </a:lnTo>
                <a:lnTo>
                  <a:pt x="204184" y="233098"/>
                </a:lnTo>
                <a:lnTo>
                  <a:pt x="213089" y="230169"/>
                </a:lnTo>
                <a:lnTo>
                  <a:pt x="185790" y="147482"/>
                </a:lnTo>
                <a:lnTo>
                  <a:pt x="176998" y="150374"/>
                </a:lnTo>
                <a:lnTo>
                  <a:pt x="156824" y="88983"/>
                </a:lnTo>
                <a:close/>
                <a:moveTo>
                  <a:pt x="239456" y="0"/>
                </a:moveTo>
                <a:lnTo>
                  <a:pt x="253781" y="43750"/>
                </a:lnTo>
                <a:lnTo>
                  <a:pt x="125846" y="85666"/>
                </a:lnTo>
                <a:lnTo>
                  <a:pt x="111521" y="41916"/>
                </a:lnTo>
                <a:close/>
              </a:path>
            </a:pathLst>
          </a:custGeom>
          <a:solidFill>
            <a:schemeClr val="bg1"/>
          </a:solidFill>
          <a:ln>
            <a:noFill/>
          </a:ln>
        </p:spPr>
      </p:sp>
      <p:sp>
        <p:nvSpPr>
          <p:cNvPr id="63" name="laptop-hand-drawn-tool_57352"/>
          <p:cNvSpPr>
            <a:spLocks noChangeAspect="1"/>
          </p:cNvSpPr>
          <p:nvPr/>
        </p:nvSpPr>
        <p:spPr bwMode="auto">
          <a:xfrm>
            <a:off x="4383056" y="3653070"/>
            <a:ext cx="398951" cy="310474"/>
          </a:xfrm>
          <a:custGeom>
            <a:avLst/>
            <a:gdLst>
              <a:gd name="connsiteX0" fmla="*/ 306142 w 600761"/>
              <a:gd name="connsiteY0" fmla="*/ 397072 h 467529"/>
              <a:gd name="connsiteX1" fmla="*/ 245905 w 600761"/>
              <a:gd name="connsiteY1" fmla="*/ 398266 h 467529"/>
              <a:gd name="connsiteX2" fmla="*/ 237778 w 600761"/>
              <a:gd name="connsiteY2" fmla="*/ 432157 h 467529"/>
              <a:gd name="connsiteX3" fmla="*/ 328373 w 600761"/>
              <a:gd name="connsiteY3" fmla="*/ 433112 h 467529"/>
              <a:gd name="connsiteX4" fmla="*/ 333871 w 600761"/>
              <a:gd name="connsiteY4" fmla="*/ 432873 h 467529"/>
              <a:gd name="connsiteX5" fmla="*/ 333632 w 600761"/>
              <a:gd name="connsiteY5" fmla="*/ 430963 h 467529"/>
              <a:gd name="connsiteX6" fmla="*/ 330046 w 600761"/>
              <a:gd name="connsiteY6" fmla="*/ 426190 h 467529"/>
              <a:gd name="connsiteX7" fmla="*/ 323831 w 600761"/>
              <a:gd name="connsiteY7" fmla="*/ 401607 h 467529"/>
              <a:gd name="connsiteX8" fmla="*/ 306142 w 600761"/>
              <a:gd name="connsiteY8" fmla="*/ 397072 h 467529"/>
              <a:gd name="connsiteX9" fmla="*/ 300133 w 600761"/>
              <a:gd name="connsiteY9" fmla="*/ 247169 h 467529"/>
              <a:gd name="connsiteX10" fmla="*/ 461219 w 600761"/>
              <a:gd name="connsiteY10" fmla="*/ 253846 h 467529"/>
              <a:gd name="connsiteX11" fmla="*/ 458590 w 600761"/>
              <a:gd name="connsiteY11" fmla="*/ 272924 h 467529"/>
              <a:gd name="connsiteX12" fmla="*/ 449030 w 600761"/>
              <a:gd name="connsiteY12" fmla="*/ 273401 h 467529"/>
              <a:gd name="connsiteX13" fmla="*/ 444011 w 600761"/>
              <a:gd name="connsiteY13" fmla="*/ 271731 h 467529"/>
              <a:gd name="connsiteX14" fmla="*/ 290096 w 600761"/>
              <a:gd name="connsiteY14" fmla="*/ 266008 h 467529"/>
              <a:gd name="connsiteX15" fmla="*/ 119689 w 600761"/>
              <a:gd name="connsiteY15" fmla="*/ 265054 h 467529"/>
              <a:gd name="connsiteX16" fmla="*/ 119689 w 600761"/>
              <a:gd name="connsiteY16" fmla="*/ 256708 h 467529"/>
              <a:gd name="connsiteX17" fmla="*/ 300133 w 600761"/>
              <a:gd name="connsiteY17" fmla="*/ 247169 h 467529"/>
              <a:gd name="connsiteX18" fmla="*/ 245416 w 600761"/>
              <a:gd name="connsiteY18" fmla="*/ 163886 h 467529"/>
              <a:gd name="connsiteX19" fmla="*/ 368510 w 600761"/>
              <a:gd name="connsiteY19" fmla="*/ 166271 h 467529"/>
              <a:gd name="connsiteX20" fmla="*/ 459098 w 600761"/>
              <a:gd name="connsiteY20" fmla="*/ 169134 h 467529"/>
              <a:gd name="connsiteX21" fmla="*/ 465552 w 600761"/>
              <a:gd name="connsiteY21" fmla="*/ 178199 h 467529"/>
              <a:gd name="connsiteX22" fmla="*/ 459098 w 600761"/>
              <a:gd name="connsiteY22" fmla="*/ 187025 h 467529"/>
              <a:gd name="connsiteX23" fmla="*/ 427070 w 600761"/>
              <a:gd name="connsiteY23" fmla="*/ 187025 h 467529"/>
              <a:gd name="connsiteX24" fmla="*/ 352496 w 600761"/>
              <a:gd name="connsiteY24" fmla="*/ 184878 h 467529"/>
              <a:gd name="connsiteX25" fmla="*/ 242786 w 600761"/>
              <a:gd name="connsiteY25" fmla="*/ 172712 h 467529"/>
              <a:gd name="connsiteX26" fmla="*/ 245416 w 600761"/>
              <a:gd name="connsiteY26" fmla="*/ 163886 h 467529"/>
              <a:gd name="connsiteX27" fmla="*/ 460975 w 600761"/>
              <a:gd name="connsiteY27" fmla="*/ 101468 h 467529"/>
              <a:gd name="connsiteX28" fmla="*/ 466980 w 600761"/>
              <a:gd name="connsiteY28" fmla="*/ 109443 h 467529"/>
              <a:gd name="connsiteX29" fmla="*/ 367321 w 600761"/>
              <a:gd name="connsiteY29" fmla="*/ 125213 h 467529"/>
              <a:gd name="connsiteX30" fmla="*/ 287020 w 600761"/>
              <a:gd name="connsiteY30" fmla="*/ 125452 h 467529"/>
              <a:gd name="connsiteX31" fmla="*/ 249021 w 600761"/>
              <a:gd name="connsiteY31" fmla="*/ 124735 h 467529"/>
              <a:gd name="connsiteX32" fmla="*/ 265272 w 600761"/>
              <a:gd name="connsiteY32" fmla="*/ 109443 h 467529"/>
              <a:gd name="connsiteX33" fmla="*/ 327649 w 600761"/>
              <a:gd name="connsiteY33" fmla="*/ 105859 h 467529"/>
              <a:gd name="connsiteX34" fmla="*/ 410339 w 600761"/>
              <a:gd name="connsiteY34" fmla="*/ 105142 h 467529"/>
              <a:gd name="connsiteX35" fmla="*/ 440213 w 600761"/>
              <a:gd name="connsiteY35" fmla="*/ 103947 h 467529"/>
              <a:gd name="connsiteX36" fmla="*/ 451207 w 600761"/>
              <a:gd name="connsiteY36" fmla="*/ 105142 h 467529"/>
              <a:gd name="connsiteX37" fmla="*/ 460975 w 600761"/>
              <a:gd name="connsiteY37" fmla="*/ 101468 h 467529"/>
              <a:gd name="connsiteX38" fmla="*/ 134018 w 600761"/>
              <a:gd name="connsiteY38" fmla="*/ 100357 h 467529"/>
              <a:gd name="connsiteX39" fmla="*/ 205003 w 600761"/>
              <a:gd name="connsiteY39" fmla="*/ 105132 h 467529"/>
              <a:gd name="connsiteX40" fmla="*/ 214085 w 600761"/>
              <a:gd name="connsiteY40" fmla="*/ 114206 h 467529"/>
              <a:gd name="connsiteX41" fmla="*/ 214085 w 600761"/>
              <a:gd name="connsiteY41" fmla="*/ 213541 h 467529"/>
              <a:gd name="connsiteX42" fmla="*/ 205003 w 600761"/>
              <a:gd name="connsiteY42" fmla="*/ 222854 h 467529"/>
              <a:gd name="connsiteX43" fmla="*/ 128998 w 600761"/>
              <a:gd name="connsiteY43" fmla="*/ 220227 h 467529"/>
              <a:gd name="connsiteX44" fmla="*/ 122306 w 600761"/>
              <a:gd name="connsiteY44" fmla="*/ 211153 h 467529"/>
              <a:gd name="connsiteX45" fmla="*/ 121828 w 600761"/>
              <a:gd name="connsiteY45" fmla="*/ 188946 h 467529"/>
              <a:gd name="connsiteX46" fmla="*/ 125174 w 600761"/>
              <a:gd name="connsiteY46" fmla="*/ 107043 h 467529"/>
              <a:gd name="connsiteX47" fmla="*/ 134018 w 600761"/>
              <a:gd name="connsiteY47" fmla="*/ 100357 h 467529"/>
              <a:gd name="connsiteX48" fmla="*/ 94118 w 600761"/>
              <a:gd name="connsiteY48" fmla="*/ 54820 h 467529"/>
              <a:gd name="connsiteX49" fmla="*/ 94596 w 600761"/>
              <a:gd name="connsiteY49" fmla="*/ 78687 h 467529"/>
              <a:gd name="connsiteX50" fmla="*/ 86946 w 600761"/>
              <a:gd name="connsiteY50" fmla="*/ 163892 h 467529"/>
              <a:gd name="connsiteX51" fmla="*/ 78341 w 600761"/>
              <a:gd name="connsiteY51" fmla="*/ 312583 h 467529"/>
              <a:gd name="connsiteX52" fmla="*/ 323592 w 600761"/>
              <a:gd name="connsiteY52" fmla="*/ 305901 h 467529"/>
              <a:gd name="connsiteX53" fmla="*/ 425182 w 600761"/>
              <a:gd name="connsiteY53" fmla="*/ 307810 h 467529"/>
              <a:gd name="connsiteX54" fmla="*/ 475858 w 600761"/>
              <a:gd name="connsiteY54" fmla="*/ 310197 h 467529"/>
              <a:gd name="connsiteX55" fmla="*/ 496654 w 600761"/>
              <a:gd name="connsiteY55" fmla="*/ 312345 h 467529"/>
              <a:gd name="connsiteX56" fmla="*/ 494742 w 600761"/>
              <a:gd name="connsiteY56" fmla="*/ 261269 h 467529"/>
              <a:gd name="connsiteX57" fmla="*/ 493308 w 600761"/>
              <a:gd name="connsiteY57" fmla="*/ 186088 h 467529"/>
              <a:gd name="connsiteX58" fmla="*/ 491873 w 600761"/>
              <a:gd name="connsiteY58" fmla="*/ 60548 h 467529"/>
              <a:gd name="connsiteX59" fmla="*/ 349886 w 600761"/>
              <a:gd name="connsiteY59" fmla="*/ 62696 h 467529"/>
              <a:gd name="connsiteX60" fmla="*/ 253076 w 600761"/>
              <a:gd name="connsiteY60" fmla="*/ 60787 h 467529"/>
              <a:gd name="connsiteX61" fmla="*/ 153159 w 600761"/>
              <a:gd name="connsiteY61" fmla="*/ 56729 h 467529"/>
              <a:gd name="connsiteX62" fmla="*/ 107982 w 600761"/>
              <a:gd name="connsiteY62" fmla="*/ 55536 h 467529"/>
              <a:gd name="connsiteX63" fmla="*/ 94118 w 600761"/>
              <a:gd name="connsiteY63" fmla="*/ 54820 h 467529"/>
              <a:gd name="connsiteX64" fmla="*/ 298493 w 600761"/>
              <a:gd name="connsiteY64" fmla="*/ 165 h 467529"/>
              <a:gd name="connsiteX65" fmla="*/ 430919 w 600761"/>
              <a:gd name="connsiteY65" fmla="*/ 5893 h 467529"/>
              <a:gd name="connsiteX66" fmla="*/ 511474 w 600761"/>
              <a:gd name="connsiteY66" fmla="*/ 4222 h 467529"/>
              <a:gd name="connsiteX67" fmla="*/ 558325 w 600761"/>
              <a:gd name="connsiteY67" fmla="*/ 22838 h 467529"/>
              <a:gd name="connsiteX68" fmla="*/ 561911 w 600761"/>
              <a:gd name="connsiteY68" fmla="*/ 85847 h 467529"/>
              <a:gd name="connsiteX69" fmla="*/ 561433 w 600761"/>
              <a:gd name="connsiteY69" fmla="*/ 285375 h 467529"/>
              <a:gd name="connsiteX70" fmla="*/ 532031 w 600761"/>
              <a:gd name="connsiteY70" fmla="*/ 348622 h 467529"/>
              <a:gd name="connsiteX71" fmla="*/ 531075 w 600761"/>
              <a:gd name="connsiteY71" fmla="*/ 348861 h 467529"/>
              <a:gd name="connsiteX72" fmla="*/ 542788 w 600761"/>
              <a:gd name="connsiteY72" fmla="*/ 366284 h 467529"/>
              <a:gd name="connsiteX73" fmla="*/ 599679 w 600761"/>
              <a:gd name="connsiteY73" fmla="*/ 438124 h 467529"/>
              <a:gd name="connsiteX74" fmla="*/ 591312 w 600761"/>
              <a:gd name="connsiteY74" fmla="*/ 452682 h 467529"/>
              <a:gd name="connsiteX75" fmla="*/ 299688 w 600761"/>
              <a:gd name="connsiteY75" fmla="*/ 456501 h 467529"/>
              <a:gd name="connsiteX76" fmla="*/ 8304 w 600761"/>
              <a:gd name="connsiteY76" fmla="*/ 466048 h 467529"/>
              <a:gd name="connsiteX77" fmla="*/ 2328 w 600761"/>
              <a:gd name="connsiteY77" fmla="*/ 451250 h 467529"/>
              <a:gd name="connsiteX78" fmla="*/ 57545 w 600761"/>
              <a:gd name="connsiteY78" fmla="*/ 370819 h 467529"/>
              <a:gd name="connsiteX79" fmla="*/ 78341 w 600761"/>
              <a:gd name="connsiteY79" fmla="*/ 346236 h 467529"/>
              <a:gd name="connsiteX80" fmla="*/ 41769 w 600761"/>
              <a:gd name="connsiteY80" fmla="*/ 342656 h 467529"/>
              <a:gd name="connsiteX81" fmla="*/ 37705 w 600761"/>
              <a:gd name="connsiteY81" fmla="*/ 338121 h 467529"/>
              <a:gd name="connsiteX82" fmla="*/ 37227 w 600761"/>
              <a:gd name="connsiteY82" fmla="*/ 332632 h 467529"/>
              <a:gd name="connsiteX83" fmla="*/ 33641 w 600761"/>
              <a:gd name="connsiteY83" fmla="*/ 107805 h 467529"/>
              <a:gd name="connsiteX84" fmla="*/ 72843 w 600761"/>
              <a:gd name="connsiteY84" fmla="*/ 8041 h 467529"/>
              <a:gd name="connsiteX85" fmla="*/ 176346 w 600761"/>
              <a:gd name="connsiteY85" fmla="*/ 8995 h 467529"/>
              <a:gd name="connsiteX86" fmla="*/ 298493 w 600761"/>
              <a:gd name="connsiteY86" fmla="*/ 165 h 4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0761" h="467529">
                <a:moveTo>
                  <a:pt x="306142" y="397072"/>
                </a:moveTo>
                <a:cubicBezTo>
                  <a:pt x="286063" y="396356"/>
                  <a:pt x="265984" y="398743"/>
                  <a:pt x="245905" y="398266"/>
                </a:cubicBezTo>
                <a:cubicBezTo>
                  <a:pt x="242798" y="409483"/>
                  <a:pt x="240168" y="420939"/>
                  <a:pt x="237778" y="432157"/>
                </a:cubicBezTo>
                <a:cubicBezTo>
                  <a:pt x="267897" y="433350"/>
                  <a:pt x="298254" y="434305"/>
                  <a:pt x="328373" y="433112"/>
                </a:cubicBezTo>
                <a:cubicBezTo>
                  <a:pt x="330046" y="433112"/>
                  <a:pt x="331958" y="433112"/>
                  <a:pt x="333871" y="432873"/>
                </a:cubicBezTo>
                <a:cubicBezTo>
                  <a:pt x="333871" y="432157"/>
                  <a:pt x="333632" y="431679"/>
                  <a:pt x="333632" y="430963"/>
                </a:cubicBezTo>
                <a:cubicBezTo>
                  <a:pt x="331958" y="430009"/>
                  <a:pt x="330763" y="428577"/>
                  <a:pt x="330046" y="426190"/>
                </a:cubicBezTo>
                <a:cubicBezTo>
                  <a:pt x="327656" y="418075"/>
                  <a:pt x="325504" y="409722"/>
                  <a:pt x="323831" y="401607"/>
                </a:cubicBezTo>
                <a:cubicBezTo>
                  <a:pt x="319050" y="398982"/>
                  <a:pt x="313313" y="397311"/>
                  <a:pt x="306142" y="397072"/>
                </a:cubicBezTo>
                <a:close/>
                <a:moveTo>
                  <a:pt x="300133" y="247169"/>
                </a:moveTo>
                <a:cubicBezTo>
                  <a:pt x="353908" y="245977"/>
                  <a:pt x="407922" y="246215"/>
                  <a:pt x="461219" y="253846"/>
                </a:cubicBezTo>
                <a:cubicBezTo>
                  <a:pt x="472452" y="255516"/>
                  <a:pt x="469106" y="272924"/>
                  <a:pt x="458590" y="272924"/>
                </a:cubicBezTo>
                <a:cubicBezTo>
                  <a:pt x="455244" y="272924"/>
                  <a:pt x="452137" y="273162"/>
                  <a:pt x="449030" y="273401"/>
                </a:cubicBezTo>
                <a:cubicBezTo>
                  <a:pt x="447118" y="273639"/>
                  <a:pt x="445445" y="272924"/>
                  <a:pt x="444011" y="271731"/>
                </a:cubicBezTo>
                <a:cubicBezTo>
                  <a:pt x="392865" y="266724"/>
                  <a:pt x="341719" y="265293"/>
                  <a:pt x="290096" y="266008"/>
                </a:cubicBezTo>
                <a:cubicBezTo>
                  <a:pt x="233692" y="266962"/>
                  <a:pt x="175854" y="271493"/>
                  <a:pt x="119689" y="265054"/>
                </a:cubicBezTo>
                <a:cubicBezTo>
                  <a:pt x="114192" y="264577"/>
                  <a:pt x="114192" y="257185"/>
                  <a:pt x="119689" y="256708"/>
                </a:cubicBezTo>
                <a:cubicBezTo>
                  <a:pt x="179200" y="249554"/>
                  <a:pt x="240384" y="248600"/>
                  <a:pt x="300133" y="247169"/>
                </a:cubicBezTo>
                <a:close/>
                <a:moveTo>
                  <a:pt x="245416" y="163886"/>
                </a:moveTo>
                <a:cubicBezTo>
                  <a:pt x="286049" y="162216"/>
                  <a:pt x="327638" y="166748"/>
                  <a:pt x="368510" y="166271"/>
                </a:cubicBezTo>
                <a:cubicBezTo>
                  <a:pt x="397432" y="166033"/>
                  <a:pt x="430416" y="163409"/>
                  <a:pt x="459098" y="169134"/>
                </a:cubicBezTo>
                <a:cubicBezTo>
                  <a:pt x="464118" y="170327"/>
                  <a:pt x="466030" y="174143"/>
                  <a:pt x="465552" y="178199"/>
                </a:cubicBezTo>
                <a:cubicBezTo>
                  <a:pt x="466030" y="182016"/>
                  <a:pt x="464118" y="186071"/>
                  <a:pt x="459098" y="187025"/>
                </a:cubicBezTo>
                <a:cubicBezTo>
                  <a:pt x="448582" y="189172"/>
                  <a:pt x="437587" y="187741"/>
                  <a:pt x="427070" y="187025"/>
                </a:cubicBezTo>
                <a:cubicBezTo>
                  <a:pt x="402212" y="185355"/>
                  <a:pt x="377354" y="185355"/>
                  <a:pt x="352496" y="184878"/>
                </a:cubicBezTo>
                <a:cubicBezTo>
                  <a:pt x="318077" y="184401"/>
                  <a:pt x="275054" y="187979"/>
                  <a:pt x="242786" y="172712"/>
                </a:cubicBezTo>
                <a:cubicBezTo>
                  <a:pt x="238245" y="170565"/>
                  <a:pt x="240874" y="164124"/>
                  <a:pt x="245416" y="163886"/>
                </a:cubicBezTo>
                <a:close/>
                <a:moveTo>
                  <a:pt x="460975" y="101468"/>
                </a:moveTo>
                <a:cubicBezTo>
                  <a:pt x="464530" y="102335"/>
                  <a:pt x="467458" y="105142"/>
                  <a:pt x="466980" y="109443"/>
                </a:cubicBezTo>
                <a:cubicBezTo>
                  <a:pt x="464351" y="135965"/>
                  <a:pt x="383572" y="125213"/>
                  <a:pt x="367321" y="125213"/>
                </a:cubicBezTo>
                <a:cubicBezTo>
                  <a:pt x="340554" y="124974"/>
                  <a:pt x="313787" y="124496"/>
                  <a:pt x="287020" y="125452"/>
                </a:cubicBezTo>
                <a:cubicBezTo>
                  <a:pt x="278416" y="125691"/>
                  <a:pt x="256190" y="131664"/>
                  <a:pt x="249021" y="124735"/>
                </a:cubicBezTo>
                <a:cubicBezTo>
                  <a:pt x="239939" y="115894"/>
                  <a:pt x="260731" y="109921"/>
                  <a:pt x="265272" y="109443"/>
                </a:cubicBezTo>
                <a:cubicBezTo>
                  <a:pt x="286064" y="106576"/>
                  <a:pt x="306856" y="106098"/>
                  <a:pt x="327649" y="105859"/>
                </a:cubicBezTo>
                <a:cubicBezTo>
                  <a:pt x="355371" y="105620"/>
                  <a:pt x="382855" y="105859"/>
                  <a:pt x="410339" y="105142"/>
                </a:cubicBezTo>
                <a:cubicBezTo>
                  <a:pt x="420377" y="105142"/>
                  <a:pt x="430175" y="104903"/>
                  <a:pt x="440213" y="103947"/>
                </a:cubicBezTo>
                <a:cubicBezTo>
                  <a:pt x="446905" y="103470"/>
                  <a:pt x="454792" y="99169"/>
                  <a:pt x="451207" y="105142"/>
                </a:cubicBezTo>
                <a:cubicBezTo>
                  <a:pt x="453238" y="101678"/>
                  <a:pt x="457420" y="100602"/>
                  <a:pt x="460975" y="101468"/>
                </a:cubicBezTo>
                <a:close/>
                <a:moveTo>
                  <a:pt x="134018" y="100357"/>
                </a:moveTo>
                <a:cubicBezTo>
                  <a:pt x="157679" y="102745"/>
                  <a:pt x="181341" y="104894"/>
                  <a:pt x="205003" y="105132"/>
                </a:cubicBezTo>
                <a:cubicBezTo>
                  <a:pt x="210022" y="105132"/>
                  <a:pt x="214085" y="109192"/>
                  <a:pt x="214085" y="114206"/>
                </a:cubicBezTo>
                <a:cubicBezTo>
                  <a:pt x="214085" y="147397"/>
                  <a:pt x="214085" y="180589"/>
                  <a:pt x="214085" y="213541"/>
                </a:cubicBezTo>
                <a:cubicBezTo>
                  <a:pt x="214324" y="218555"/>
                  <a:pt x="210022" y="222615"/>
                  <a:pt x="205003" y="222854"/>
                </a:cubicBezTo>
                <a:cubicBezTo>
                  <a:pt x="179429" y="223092"/>
                  <a:pt x="154333" y="224525"/>
                  <a:pt x="128998" y="220227"/>
                </a:cubicBezTo>
                <a:cubicBezTo>
                  <a:pt x="124935" y="219511"/>
                  <a:pt x="122545" y="215212"/>
                  <a:pt x="122306" y="211153"/>
                </a:cubicBezTo>
                <a:cubicBezTo>
                  <a:pt x="121828" y="203751"/>
                  <a:pt x="121589" y="196348"/>
                  <a:pt x="121828" y="188946"/>
                </a:cubicBezTo>
                <a:cubicBezTo>
                  <a:pt x="114897" y="163396"/>
                  <a:pt x="121589" y="127339"/>
                  <a:pt x="125174" y="107043"/>
                </a:cubicBezTo>
                <a:cubicBezTo>
                  <a:pt x="125891" y="103461"/>
                  <a:pt x="130193" y="100118"/>
                  <a:pt x="134018" y="100357"/>
                </a:cubicBezTo>
                <a:close/>
                <a:moveTo>
                  <a:pt x="94118" y="54820"/>
                </a:moveTo>
                <a:cubicBezTo>
                  <a:pt x="94596" y="62696"/>
                  <a:pt x="95313" y="70572"/>
                  <a:pt x="94596" y="78687"/>
                </a:cubicBezTo>
                <a:cubicBezTo>
                  <a:pt x="92683" y="107327"/>
                  <a:pt x="88859" y="135490"/>
                  <a:pt x="86946" y="163892"/>
                </a:cubicBezTo>
                <a:cubicBezTo>
                  <a:pt x="83122" y="213535"/>
                  <a:pt x="86468" y="263656"/>
                  <a:pt x="78341" y="312583"/>
                </a:cubicBezTo>
                <a:cubicBezTo>
                  <a:pt x="157223" y="292058"/>
                  <a:pt x="243037" y="309003"/>
                  <a:pt x="323592" y="305901"/>
                </a:cubicBezTo>
                <a:cubicBezTo>
                  <a:pt x="357535" y="304707"/>
                  <a:pt x="391478" y="306139"/>
                  <a:pt x="425182" y="307810"/>
                </a:cubicBezTo>
                <a:cubicBezTo>
                  <a:pt x="442154" y="308526"/>
                  <a:pt x="458886" y="309481"/>
                  <a:pt x="475858" y="310197"/>
                </a:cubicBezTo>
                <a:cubicBezTo>
                  <a:pt x="483029" y="310435"/>
                  <a:pt x="490200" y="309481"/>
                  <a:pt x="496654" y="312345"/>
                </a:cubicBezTo>
                <a:cubicBezTo>
                  <a:pt x="494025" y="295638"/>
                  <a:pt x="494981" y="277976"/>
                  <a:pt x="494742" y="261269"/>
                </a:cubicBezTo>
                <a:cubicBezTo>
                  <a:pt x="494264" y="236209"/>
                  <a:pt x="493786" y="211149"/>
                  <a:pt x="493308" y="186088"/>
                </a:cubicBezTo>
                <a:cubicBezTo>
                  <a:pt x="492829" y="144321"/>
                  <a:pt x="491395" y="102315"/>
                  <a:pt x="491873" y="60548"/>
                </a:cubicBezTo>
                <a:cubicBezTo>
                  <a:pt x="444783" y="67231"/>
                  <a:pt x="397215" y="64128"/>
                  <a:pt x="349886" y="62696"/>
                </a:cubicBezTo>
                <a:cubicBezTo>
                  <a:pt x="317616" y="61741"/>
                  <a:pt x="285346" y="62219"/>
                  <a:pt x="253076" y="60787"/>
                </a:cubicBezTo>
                <a:cubicBezTo>
                  <a:pt x="219850" y="59355"/>
                  <a:pt x="186385" y="58161"/>
                  <a:pt x="153159" y="56729"/>
                </a:cubicBezTo>
                <a:cubicBezTo>
                  <a:pt x="138100" y="56252"/>
                  <a:pt x="123041" y="55536"/>
                  <a:pt x="107982" y="55536"/>
                </a:cubicBezTo>
                <a:cubicBezTo>
                  <a:pt x="104635" y="55536"/>
                  <a:pt x="98898" y="54820"/>
                  <a:pt x="94118" y="54820"/>
                </a:cubicBezTo>
                <a:close/>
                <a:moveTo>
                  <a:pt x="298493" y="165"/>
                </a:moveTo>
                <a:cubicBezTo>
                  <a:pt x="342954" y="-790"/>
                  <a:pt x="386697" y="2551"/>
                  <a:pt x="430919" y="5893"/>
                </a:cubicBezTo>
                <a:cubicBezTo>
                  <a:pt x="458169" y="8041"/>
                  <a:pt x="484463" y="3506"/>
                  <a:pt x="511474" y="4222"/>
                </a:cubicBezTo>
                <a:cubicBezTo>
                  <a:pt x="528685" y="4699"/>
                  <a:pt x="549959" y="5415"/>
                  <a:pt x="558325" y="22838"/>
                </a:cubicBezTo>
                <a:cubicBezTo>
                  <a:pt x="566931" y="40977"/>
                  <a:pt x="563345" y="66515"/>
                  <a:pt x="561911" y="85847"/>
                </a:cubicBezTo>
                <a:cubicBezTo>
                  <a:pt x="556413" y="152436"/>
                  <a:pt x="566692" y="219025"/>
                  <a:pt x="561433" y="285375"/>
                </a:cubicBezTo>
                <a:cubicBezTo>
                  <a:pt x="559759" y="306617"/>
                  <a:pt x="554740" y="338837"/>
                  <a:pt x="532031" y="348622"/>
                </a:cubicBezTo>
                <a:cubicBezTo>
                  <a:pt x="531792" y="348622"/>
                  <a:pt x="531314" y="348861"/>
                  <a:pt x="531075" y="348861"/>
                </a:cubicBezTo>
                <a:cubicBezTo>
                  <a:pt x="535856" y="355305"/>
                  <a:pt x="539920" y="362465"/>
                  <a:pt x="542788" y="366284"/>
                </a:cubicBezTo>
                <a:cubicBezTo>
                  <a:pt x="561433" y="390867"/>
                  <a:pt x="586293" y="409961"/>
                  <a:pt x="599679" y="438124"/>
                </a:cubicBezTo>
                <a:cubicBezTo>
                  <a:pt x="602786" y="445045"/>
                  <a:pt x="598961" y="452205"/>
                  <a:pt x="591312" y="452682"/>
                </a:cubicBezTo>
                <a:cubicBezTo>
                  <a:pt x="493786" y="457933"/>
                  <a:pt x="396976" y="457217"/>
                  <a:pt x="299688" y="456501"/>
                </a:cubicBezTo>
                <a:cubicBezTo>
                  <a:pt x="202401" y="455785"/>
                  <a:pt x="105591" y="472492"/>
                  <a:pt x="8304" y="466048"/>
                </a:cubicBezTo>
                <a:cubicBezTo>
                  <a:pt x="415" y="465332"/>
                  <a:pt x="-2453" y="457217"/>
                  <a:pt x="2328" y="451250"/>
                </a:cubicBezTo>
                <a:cubicBezTo>
                  <a:pt x="22407" y="425713"/>
                  <a:pt x="38183" y="397072"/>
                  <a:pt x="57545" y="370819"/>
                </a:cubicBezTo>
                <a:cubicBezTo>
                  <a:pt x="61848" y="364852"/>
                  <a:pt x="69497" y="352441"/>
                  <a:pt x="78341" y="346236"/>
                </a:cubicBezTo>
                <a:cubicBezTo>
                  <a:pt x="65911" y="346952"/>
                  <a:pt x="50613" y="347906"/>
                  <a:pt x="41769" y="342656"/>
                </a:cubicBezTo>
                <a:cubicBezTo>
                  <a:pt x="39856" y="341940"/>
                  <a:pt x="38422" y="340508"/>
                  <a:pt x="37705" y="338121"/>
                </a:cubicBezTo>
                <a:cubicBezTo>
                  <a:pt x="36988" y="336450"/>
                  <a:pt x="36988" y="334302"/>
                  <a:pt x="37227" y="332632"/>
                </a:cubicBezTo>
                <a:cubicBezTo>
                  <a:pt x="35076" y="258167"/>
                  <a:pt x="40813" y="181792"/>
                  <a:pt x="33641" y="107805"/>
                </a:cubicBezTo>
                <a:cubicBezTo>
                  <a:pt x="29578" y="68186"/>
                  <a:pt x="14040" y="7563"/>
                  <a:pt x="72843" y="8041"/>
                </a:cubicBezTo>
                <a:cubicBezTo>
                  <a:pt x="107982" y="8279"/>
                  <a:pt x="140969" y="11859"/>
                  <a:pt x="176346" y="8995"/>
                </a:cubicBezTo>
                <a:cubicBezTo>
                  <a:pt x="216982" y="5654"/>
                  <a:pt x="257618" y="1119"/>
                  <a:pt x="298493" y="165"/>
                </a:cubicBezTo>
                <a:close/>
              </a:path>
            </a:pathLst>
          </a:custGeom>
          <a:solidFill>
            <a:schemeClr val="bg1"/>
          </a:solidFill>
          <a:ln>
            <a:noFill/>
          </a:ln>
        </p:spPr>
      </p:sp>
      <p:sp>
        <p:nvSpPr>
          <p:cNvPr id="64" name="stack-of-books-and-magnifier_68211"/>
          <p:cNvSpPr>
            <a:spLocks noChangeAspect="1"/>
          </p:cNvSpPr>
          <p:nvPr/>
        </p:nvSpPr>
        <p:spPr bwMode="auto">
          <a:xfrm>
            <a:off x="5861940" y="5132171"/>
            <a:ext cx="390917" cy="398951"/>
          </a:xfrm>
          <a:custGeom>
            <a:avLst/>
            <a:gdLst>
              <a:gd name="connsiteX0" fmla="*/ 359573 w 594302"/>
              <a:gd name="connsiteY0" fmla="*/ 276018 h 606516"/>
              <a:gd name="connsiteX1" fmla="*/ 291512 w 594302"/>
              <a:gd name="connsiteY1" fmla="*/ 304169 h 606516"/>
              <a:gd name="connsiteX2" fmla="*/ 291512 w 594302"/>
              <a:gd name="connsiteY2" fmla="*/ 440091 h 606516"/>
              <a:gd name="connsiteX3" fmla="*/ 427633 w 594302"/>
              <a:gd name="connsiteY3" fmla="*/ 440091 h 606516"/>
              <a:gd name="connsiteX4" fmla="*/ 427633 w 594302"/>
              <a:gd name="connsiteY4" fmla="*/ 304169 h 606516"/>
              <a:gd name="connsiteX5" fmla="*/ 359573 w 594302"/>
              <a:gd name="connsiteY5" fmla="*/ 276018 h 606516"/>
              <a:gd name="connsiteX6" fmla="*/ 359573 w 594302"/>
              <a:gd name="connsiteY6" fmla="*/ 238356 h 606516"/>
              <a:gd name="connsiteX7" fmla="*/ 454366 w 594302"/>
              <a:gd name="connsiteY7" fmla="*/ 277476 h 606516"/>
              <a:gd name="connsiteX8" fmla="*/ 476080 w 594302"/>
              <a:gd name="connsiteY8" fmla="*/ 438353 h 606516"/>
              <a:gd name="connsiteX9" fmla="*/ 583932 w 594302"/>
              <a:gd name="connsiteY9" fmla="*/ 546047 h 606516"/>
              <a:gd name="connsiteX10" fmla="*/ 583932 w 594302"/>
              <a:gd name="connsiteY10" fmla="*/ 596161 h 606516"/>
              <a:gd name="connsiteX11" fmla="*/ 533847 w 594302"/>
              <a:gd name="connsiteY11" fmla="*/ 596161 h 606516"/>
              <a:gd name="connsiteX12" fmla="*/ 425892 w 594302"/>
              <a:gd name="connsiteY12" fmla="*/ 488364 h 606516"/>
              <a:gd name="connsiteX13" fmla="*/ 264779 w 594302"/>
              <a:gd name="connsiteY13" fmla="*/ 466785 h 606516"/>
              <a:gd name="connsiteX14" fmla="*/ 264779 w 594302"/>
              <a:gd name="connsiteY14" fmla="*/ 277476 h 606516"/>
              <a:gd name="connsiteX15" fmla="*/ 359573 w 594302"/>
              <a:gd name="connsiteY15" fmla="*/ 238356 h 606516"/>
              <a:gd name="connsiteX16" fmla="*/ 139917 w 594302"/>
              <a:gd name="connsiteY16" fmla="*/ 43060 h 606516"/>
              <a:gd name="connsiteX17" fmla="*/ 114822 w 594302"/>
              <a:gd name="connsiteY17" fmla="*/ 68017 h 606516"/>
              <a:gd name="connsiteX18" fmla="*/ 114822 w 594302"/>
              <a:gd name="connsiteY18" fmla="*/ 145137 h 606516"/>
              <a:gd name="connsiteX19" fmla="*/ 139917 w 594302"/>
              <a:gd name="connsiteY19" fmla="*/ 170094 h 606516"/>
              <a:gd name="connsiteX20" fmla="*/ 461952 w 594302"/>
              <a:gd name="connsiteY20" fmla="*/ 170094 h 606516"/>
              <a:gd name="connsiteX21" fmla="*/ 461952 w 594302"/>
              <a:gd name="connsiteY21" fmla="*/ 128056 h 606516"/>
              <a:gd name="connsiteX22" fmla="*/ 322957 w 594302"/>
              <a:gd name="connsiteY22" fmla="*/ 128056 h 606516"/>
              <a:gd name="connsiteX23" fmla="*/ 301344 w 594302"/>
              <a:gd name="connsiteY23" fmla="*/ 106577 h 606516"/>
              <a:gd name="connsiteX24" fmla="*/ 322957 w 594302"/>
              <a:gd name="connsiteY24" fmla="*/ 85098 h 606516"/>
              <a:gd name="connsiteX25" fmla="*/ 461952 w 594302"/>
              <a:gd name="connsiteY25" fmla="*/ 85098 h 606516"/>
              <a:gd name="connsiteX26" fmla="*/ 461952 w 594302"/>
              <a:gd name="connsiteY26" fmla="*/ 43060 h 606516"/>
              <a:gd name="connsiteX27" fmla="*/ 139917 w 594302"/>
              <a:gd name="connsiteY27" fmla="*/ 0 h 606516"/>
              <a:gd name="connsiteX28" fmla="*/ 511117 w 594302"/>
              <a:gd name="connsiteY28" fmla="*/ 0 h 606516"/>
              <a:gd name="connsiteX29" fmla="*/ 532627 w 594302"/>
              <a:gd name="connsiteY29" fmla="*/ 21479 h 606516"/>
              <a:gd name="connsiteX30" fmla="*/ 511117 w 594302"/>
              <a:gd name="connsiteY30" fmla="*/ 43060 h 606516"/>
              <a:gd name="connsiteX31" fmla="*/ 505074 w 594302"/>
              <a:gd name="connsiteY31" fmla="*/ 43060 h 606516"/>
              <a:gd name="connsiteX32" fmla="*/ 505074 w 594302"/>
              <a:gd name="connsiteY32" fmla="*/ 170094 h 606516"/>
              <a:gd name="connsiteX33" fmla="*/ 511117 w 594302"/>
              <a:gd name="connsiteY33" fmla="*/ 170094 h 606516"/>
              <a:gd name="connsiteX34" fmla="*/ 532627 w 594302"/>
              <a:gd name="connsiteY34" fmla="*/ 191675 h 606516"/>
              <a:gd name="connsiteX35" fmla="*/ 511117 w 594302"/>
              <a:gd name="connsiteY35" fmla="*/ 213155 h 606516"/>
              <a:gd name="connsiteX36" fmla="*/ 456011 w 594302"/>
              <a:gd name="connsiteY36" fmla="*/ 213155 h 606516"/>
              <a:gd name="connsiteX37" fmla="*/ 460825 w 594302"/>
              <a:gd name="connsiteY37" fmla="*/ 238111 h 606516"/>
              <a:gd name="connsiteX38" fmla="*/ 460825 w 594302"/>
              <a:gd name="connsiteY38" fmla="*/ 256829 h 606516"/>
              <a:gd name="connsiteX39" fmla="*/ 416576 w 594302"/>
              <a:gd name="connsiteY39" fmla="*/ 230645 h 606516"/>
              <a:gd name="connsiteX40" fmla="*/ 392710 w 594302"/>
              <a:gd name="connsiteY40" fmla="*/ 213155 h 606516"/>
              <a:gd name="connsiteX41" fmla="*/ 139917 w 594302"/>
              <a:gd name="connsiteY41" fmla="*/ 213155 h 606516"/>
              <a:gd name="connsiteX42" fmla="*/ 70675 w 594302"/>
              <a:gd name="connsiteY42" fmla="*/ 213155 h 606516"/>
              <a:gd name="connsiteX43" fmla="*/ 70675 w 594302"/>
              <a:gd name="connsiteY43" fmla="*/ 255192 h 606516"/>
              <a:gd name="connsiteX44" fmla="*/ 209670 w 594302"/>
              <a:gd name="connsiteY44" fmla="*/ 255192 h 606516"/>
              <a:gd name="connsiteX45" fmla="*/ 231181 w 594302"/>
              <a:gd name="connsiteY45" fmla="*/ 276671 h 606516"/>
              <a:gd name="connsiteX46" fmla="*/ 209670 w 594302"/>
              <a:gd name="connsiteY46" fmla="*/ 298253 h 606516"/>
              <a:gd name="connsiteX47" fmla="*/ 70675 w 594302"/>
              <a:gd name="connsiteY47" fmla="*/ 298253 h 606516"/>
              <a:gd name="connsiteX48" fmla="*/ 70675 w 594302"/>
              <a:gd name="connsiteY48" fmla="*/ 340291 h 606516"/>
              <a:gd name="connsiteX49" fmla="*/ 211207 w 594302"/>
              <a:gd name="connsiteY49" fmla="*/ 340291 h 606516"/>
              <a:gd name="connsiteX50" fmla="*/ 207519 w 594302"/>
              <a:gd name="connsiteY50" fmla="*/ 374146 h 606516"/>
              <a:gd name="connsiteX51" fmla="*/ 207827 w 594302"/>
              <a:gd name="connsiteY51" fmla="*/ 383249 h 606516"/>
              <a:gd name="connsiteX52" fmla="*/ 139917 w 594302"/>
              <a:gd name="connsiteY52" fmla="*/ 383249 h 606516"/>
              <a:gd name="connsiteX53" fmla="*/ 114822 w 594302"/>
              <a:gd name="connsiteY53" fmla="*/ 408308 h 606516"/>
              <a:gd name="connsiteX54" fmla="*/ 114822 w 594302"/>
              <a:gd name="connsiteY54" fmla="*/ 485428 h 606516"/>
              <a:gd name="connsiteX55" fmla="*/ 139917 w 594302"/>
              <a:gd name="connsiteY55" fmla="*/ 510385 h 606516"/>
              <a:gd name="connsiteX56" fmla="*/ 290180 w 594302"/>
              <a:gd name="connsiteY56" fmla="*/ 510385 h 606516"/>
              <a:gd name="connsiteX57" fmla="*/ 361367 w 594302"/>
              <a:gd name="connsiteY57" fmla="*/ 527670 h 606516"/>
              <a:gd name="connsiteX58" fmla="*/ 413093 w 594302"/>
              <a:gd name="connsiteY58" fmla="*/ 518772 h 606516"/>
              <a:gd name="connsiteX59" fmla="*/ 447817 w 594302"/>
              <a:gd name="connsiteY59" fmla="*/ 553445 h 606516"/>
              <a:gd name="connsiteX60" fmla="*/ 139917 w 594302"/>
              <a:gd name="connsiteY60" fmla="*/ 553445 h 606516"/>
              <a:gd name="connsiteX61" fmla="*/ 71802 w 594302"/>
              <a:gd name="connsiteY61" fmla="*/ 485428 h 606516"/>
              <a:gd name="connsiteX62" fmla="*/ 71802 w 594302"/>
              <a:gd name="connsiteY62" fmla="*/ 408205 h 606516"/>
              <a:gd name="connsiteX63" fmla="*/ 76514 w 594302"/>
              <a:gd name="connsiteY63" fmla="*/ 383249 h 606516"/>
              <a:gd name="connsiteX64" fmla="*/ 21510 w 594302"/>
              <a:gd name="connsiteY64" fmla="*/ 383249 h 606516"/>
              <a:gd name="connsiteX65" fmla="*/ 0 w 594302"/>
              <a:gd name="connsiteY65" fmla="*/ 361770 h 606516"/>
              <a:gd name="connsiteX66" fmla="*/ 21510 w 594302"/>
              <a:gd name="connsiteY66" fmla="*/ 340291 h 606516"/>
              <a:gd name="connsiteX67" fmla="*/ 27553 w 594302"/>
              <a:gd name="connsiteY67" fmla="*/ 340291 h 606516"/>
              <a:gd name="connsiteX68" fmla="*/ 27553 w 594302"/>
              <a:gd name="connsiteY68" fmla="*/ 213155 h 606516"/>
              <a:gd name="connsiteX69" fmla="*/ 21510 w 594302"/>
              <a:gd name="connsiteY69" fmla="*/ 213155 h 606516"/>
              <a:gd name="connsiteX70" fmla="*/ 0 w 594302"/>
              <a:gd name="connsiteY70" fmla="*/ 191675 h 606516"/>
              <a:gd name="connsiteX71" fmla="*/ 21510 w 594302"/>
              <a:gd name="connsiteY71" fmla="*/ 170094 h 606516"/>
              <a:gd name="connsiteX72" fmla="*/ 76514 w 594302"/>
              <a:gd name="connsiteY72" fmla="*/ 170094 h 606516"/>
              <a:gd name="connsiteX73" fmla="*/ 71802 w 594302"/>
              <a:gd name="connsiteY73" fmla="*/ 145137 h 606516"/>
              <a:gd name="connsiteX74" fmla="*/ 71802 w 594302"/>
              <a:gd name="connsiteY74" fmla="*/ 68017 h 606516"/>
              <a:gd name="connsiteX75" fmla="*/ 139917 w 594302"/>
              <a:gd name="connsiteY75" fmla="*/ 0 h 6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4302" h="606516">
                <a:moveTo>
                  <a:pt x="359573" y="276018"/>
                </a:moveTo>
                <a:cubicBezTo>
                  <a:pt x="334914" y="276018"/>
                  <a:pt x="310256" y="285402"/>
                  <a:pt x="291512" y="304169"/>
                </a:cubicBezTo>
                <a:cubicBezTo>
                  <a:pt x="253922" y="341601"/>
                  <a:pt x="253922" y="402659"/>
                  <a:pt x="291512" y="440091"/>
                </a:cubicBezTo>
                <a:cubicBezTo>
                  <a:pt x="328999" y="477523"/>
                  <a:pt x="390146" y="477523"/>
                  <a:pt x="427633" y="440091"/>
                </a:cubicBezTo>
                <a:cubicBezTo>
                  <a:pt x="465223" y="402659"/>
                  <a:pt x="465223" y="341601"/>
                  <a:pt x="427633" y="304169"/>
                </a:cubicBezTo>
                <a:cubicBezTo>
                  <a:pt x="408890" y="285402"/>
                  <a:pt x="384231" y="276018"/>
                  <a:pt x="359573" y="276018"/>
                </a:cubicBezTo>
                <a:close/>
                <a:moveTo>
                  <a:pt x="359573" y="238356"/>
                </a:moveTo>
                <a:cubicBezTo>
                  <a:pt x="393910" y="238356"/>
                  <a:pt x="428248" y="251396"/>
                  <a:pt x="454366" y="277476"/>
                </a:cubicBezTo>
                <a:cubicBezTo>
                  <a:pt x="497896" y="321044"/>
                  <a:pt x="505168" y="387216"/>
                  <a:pt x="476080" y="438353"/>
                </a:cubicBezTo>
                <a:lnTo>
                  <a:pt x="583932" y="546047"/>
                </a:lnTo>
                <a:cubicBezTo>
                  <a:pt x="597759" y="559956"/>
                  <a:pt x="597759" y="582354"/>
                  <a:pt x="583932" y="596161"/>
                </a:cubicBezTo>
                <a:cubicBezTo>
                  <a:pt x="570105" y="609968"/>
                  <a:pt x="547674" y="609968"/>
                  <a:pt x="533847" y="596161"/>
                </a:cubicBezTo>
                <a:lnTo>
                  <a:pt x="425892" y="488364"/>
                </a:lnTo>
                <a:cubicBezTo>
                  <a:pt x="374783" y="517513"/>
                  <a:pt x="308412" y="510251"/>
                  <a:pt x="264779" y="466785"/>
                </a:cubicBezTo>
                <a:cubicBezTo>
                  <a:pt x="212543" y="414523"/>
                  <a:pt x="212543" y="329635"/>
                  <a:pt x="264779" y="277476"/>
                </a:cubicBezTo>
                <a:cubicBezTo>
                  <a:pt x="290898" y="251396"/>
                  <a:pt x="325235" y="238356"/>
                  <a:pt x="359573" y="238356"/>
                </a:cubicBezTo>
                <a:close/>
                <a:moveTo>
                  <a:pt x="139917" y="43060"/>
                </a:moveTo>
                <a:cubicBezTo>
                  <a:pt x="126089" y="43060"/>
                  <a:pt x="114822" y="54209"/>
                  <a:pt x="114822" y="68017"/>
                </a:cubicBezTo>
                <a:lnTo>
                  <a:pt x="114822" y="145137"/>
                </a:lnTo>
                <a:cubicBezTo>
                  <a:pt x="114822" y="158945"/>
                  <a:pt x="126089" y="170094"/>
                  <a:pt x="139917" y="170094"/>
                </a:cubicBezTo>
                <a:lnTo>
                  <a:pt x="461952" y="170094"/>
                </a:lnTo>
                <a:lnTo>
                  <a:pt x="461952" y="128056"/>
                </a:lnTo>
                <a:lnTo>
                  <a:pt x="322957" y="128056"/>
                </a:lnTo>
                <a:cubicBezTo>
                  <a:pt x="311075" y="128056"/>
                  <a:pt x="301344" y="118442"/>
                  <a:pt x="301344" y="106577"/>
                </a:cubicBezTo>
                <a:cubicBezTo>
                  <a:pt x="301344" y="94713"/>
                  <a:pt x="311075" y="85098"/>
                  <a:pt x="322957" y="85098"/>
                </a:cubicBezTo>
                <a:lnTo>
                  <a:pt x="461952" y="85098"/>
                </a:lnTo>
                <a:lnTo>
                  <a:pt x="461952" y="43060"/>
                </a:lnTo>
                <a:close/>
                <a:moveTo>
                  <a:pt x="139917" y="0"/>
                </a:moveTo>
                <a:lnTo>
                  <a:pt x="511117" y="0"/>
                </a:lnTo>
                <a:cubicBezTo>
                  <a:pt x="522999" y="0"/>
                  <a:pt x="532627" y="9614"/>
                  <a:pt x="532627" y="21479"/>
                </a:cubicBezTo>
                <a:cubicBezTo>
                  <a:pt x="532627" y="33344"/>
                  <a:pt x="522999" y="43060"/>
                  <a:pt x="511117" y="43060"/>
                </a:cubicBezTo>
                <a:lnTo>
                  <a:pt x="505074" y="43060"/>
                </a:lnTo>
                <a:lnTo>
                  <a:pt x="505074" y="170094"/>
                </a:lnTo>
                <a:lnTo>
                  <a:pt x="511117" y="170094"/>
                </a:lnTo>
                <a:cubicBezTo>
                  <a:pt x="522999" y="170094"/>
                  <a:pt x="532627" y="179811"/>
                  <a:pt x="532627" y="191675"/>
                </a:cubicBezTo>
                <a:cubicBezTo>
                  <a:pt x="532627" y="203540"/>
                  <a:pt x="522999" y="213155"/>
                  <a:pt x="511117" y="213155"/>
                </a:cubicBezTo>
                <a:lnTo>
                  <a:pt x="456011" y="213155"/>
                </a:lnTo>
                <a:cubicBezTo>
                  <a:pt x="459084" y="220928"/>
                  <a:pt x="460825" y="229315"/>
                  <a:pt x="460825" y="238111"/>
                </a:cubicBezTo>
                <a:lnTo>
                  <a:pt x="460825" y="256829"/>
                </a:lnTo>
                <a:cubicBezTo>
                  <a:pt x="447509" y="245578"/>
                  <a:pt x="432555" y="236782"/>
                  <a:pt x="416576" y="230645"/>
                </a:cubicBezTo>
                <a:cubicBezTo>
                  <a:pt x="413401" y="220519"/>
                  <a:pt x="403875" y="213155"/>
                  <a:pt x="392710" y="213155"/>
                </a:cubicBezTo>
                <a:lnTo>
                  <a:pt x="139917" y="213155"/>
                </a:lnTo>
                <a:lnTo>
                  <a:pt x="70675" y="213155"/>
                </a:lnTo>
                <a:lnTo>
                  <a:pt x="70675" y="255192"/>
                </a:lnTo>
                <a:lnTo>
                  <a:pt x="209670" y="255192"/>
                </a:lnTo>
                <a:cubicBezTo>
                  <a:pt x="221553" y="255192"/>
                  <a:pt x="231181" y="264807"/>
                  <a:pt x="231181" y="276671"/>
                </a:cubicBezTo>
                <a:cubicBezTo>
                  <a:pt x="231181" y="288638"/>
                  <a:pt x="221553" y="298253"/>
                  <a:pt x="209670" y="298253"/>
                </a:cubicBezTo>
                <a:lnTo>
                  <a:pt x="70675" y="298253"/>
                </a:lnTo>
                <a:lnTo>
                  <a:pt x="70675" y="340291"/>
                </a:lnTo>
                <a:lnTo>
                  <a:pt x="211207" y="340291"/>
                </a:lnTo>
                <a:cubicBezTo>
                  <a:pt x="208749" y="351235"/>
                  <a:pt x="207519" y="362588"/>
                  <a:pt x="207519" y="374146"/>
                </a:cubicBezTo>
                <a:cubicBezTo>
                  <a:pt x="207519" y="377214"/>
                  <a:pt x="207622" y="380283"/>
                  <a:pt x="207827" y="383249"/>
                </a:cubicBezTo>
                <a:lnTo>
                  <a:pt x="139917" y="383249"/>
                </a:lnTo>
                <a:cubicBezTo>
                  <a:pt x="126089" y="383249"/>
                  <a:pt x="114822" y="394500"/>
                  <a:pt x="114822" y="408308"/>
                </a:cubicBezTo>
                <a:lnTo>
                  <a:pt x="114822" y="485428"/>
                </a:lnTo>
                <a:cubicBezTo>
                  <a:pt x="114822" y="499134"/>
                  <a:pt x="126089" y="510385"/>
                  <a:pt x="139917" y="510385"/>
                </a:cubicBezTo>
                <a:lnTo>
                  <a:pt x="290180" y="510385"/>
                </a:lnTo>
                <a:cubicBezTo>
                  <a:pt x="311894" y="521738"/>
                  <a:pt x="336170" y="527670"/>
                  <a:pt x="361367" y="527670"/>
                </a:cubicBezTo>
                <a:cubicBezTo>
                  <a:pt x="379087" y="527670"/>
                  <a:pt x="396500" y="524704"/>
                  <a:pt x="413093" y="518772"/>
                </a:cubicBezTo>
                <a:lnTo>
                  <a:pt x="447817" y="553445"/>
                </a:lnTo>
                <a:lnTo>
                  <a:pt x="139917" y="553445"/>
                </a:lnTo>
                <a:cubicBezTo>
                  <a:pt x="102326" y="553445"/>
                  <a:pt x="71802" y="522863"/>
                  <a:pt x="71802" y="485428"/>
                </a:cubicBezTo>
                <a:lnTo>
                  <a:pt x="71802" y="408205"/>
                </a:lnTo>
                <a:cubicBezTo>
                  <a:pt x="71802" y="399409"/>
                  <a:pt x="73441" y="391022"/>
                  <a:pt x="76514" y="383249"/>
                </a:cubicBezTo>
                <a:lnTo>
                  <a:pt x="21510" y="383249"/>
                </a:lnTo>
                <a:cubicBezTo>
                  <a:pt x="9628" y="383249"/>
                  <a:pt x="0" y="373634"/>
                  <a:pt x="0" y="361770"/>
                </a:cubicBezTo>
                <a:cubicBezTo>
                  <a:pt x="0" y="349905"/>
                  <a:pt x="9628" y="340291"/>
                  <a:pt x="21510" y="340291"/>
                </a:cubicBezTo>
                <a:lnTo>
                  <a:pt x="27553" y="340291"/>
                </a:lnTo>
                <a:lnTo>
                  <a:pt x="27553" y="213155"/>
                </a:lnTo>
                <a:lnTo>
                  <a:pt x="21510" y="213155"/>
                </a:lnTo>
                <a:cubicBezTo>
                  <a:pt x="9628" y="213155"/>
                  <a:pt x="0" y="203540"/>
                  <a:pt x="0" y="191675"/>
                </a:cubicBezTo>
                <a:cubicBezTo>
                  <a:pt x="0" y="179708"/>
                  <a:pt x="9628" y="170094"/>
                  <a:pt x="21510" y="170094"/>
                </a:cubicBezTo>
                <a:lnTo>
                  <a:pt x="76514" y="170094"/>
                </a:lnTo>
                <a:cubicBezTo>
                  <a:pt x="73441" y="162423"/>
                  <a:pt x="71802" y="153934"/>
                  <a:pt x="71802" y="145137"/>
                </a:cubicBezTo>
                <a:lnTo>
                  <a:pt x="71802" y="68017"/>
                </a:lnTo>
                <a:cubicBezTo>
                  <a:pt x="71802" y="30480"/>
                  <a:pt x="102326" y="0"/>
                  <a:pt x="139917" y="0"/>
                </a:cubicBezTo>
                <a:close/>
              </a:path>
            </a:pathLst>
          </a:custGeom>
          <a:solidFill>
            <a:schemeClr val="bg1"/>
          </a:solidFill>
          <a:ln>
            <a:noFill/>
          </a:ln>
        </p:spPr>
      </p:sp>
      <p:sp>
        <p:nvSpPr>
          <p:cNvPr id="65" name="book-with-mark_73921"/>
          <p:cNvSpPr>
            <a:spLocks noChangeAspect="1"/>
          </p:cNvSpPr>
          <p:nvPr/>
        </p:nvSpPr>
        <p:spPr bwMode="auto">
          <a:xfrm>
            <a:off x="799709" y="1834892"/>
            <a:ext cx="282754" cy="222020"/>
          </a:xfrm>
          <a:custGeom>
            <a:avLst/>
            <a:gdLst>
              <a:gd name="T0" fmla="*/ 2873 w 2896"/>
              <a:gd name="T1" fmla="*/ 141 h 2277"/>
              <a:gd name="T2" fmla="*/ 2818 w 2896"/>
              <a:gd name="T3" fmla="*/ 127 h 2277"/>
              <a:gd name="T4" fmla="*/ 2663 w 2896"/>
              <a:gd name="T5" fmla="*/ 154 h 2277"/>
              <a:gd name="T6" fmla="*/ 2633 w 2896"/>
              <a:gd name="T7" fmla="*/ 142 h 2277"/>
              <a:gd name="T8" fmla="*/ 2061 w 2896"/>
              <a:gd name="T9" fmla="*/ 99 h 2277"/>
              <a:gd name="T10" fmla="*/ 2035 w 2896"/>
              <a:gd name="T11" fmla="*/ 99 h 2277"/>
              <a:gd name="T12" fmla="*/ 2035 w 2896"/>
              <a:gd name="T13" fmla="*/ 70 h 2277"/>
              <a:gd name="T14" fmla="*/ 2009 w 2896"/>
              <a:gd name="T15" fmla="*/ 18 h 2277"/>
              <a:gd name="T16" fmla="*/ 1953 w 2896"/>
              <a:gd name="T17" fmla="*/ 5 h 2277"/>
              <a:gd name="T18" fmla="*/ 1695 w 2896"/>
              <a:gd name="T19" fmla="*/ 65 h 2277"/>
              <a:gd name="T20" fmla="*/ 1644 w 2896"/>
              <a:gd name="T21" fmla="*/ 129 h 2277"/>
              <a:gd name="T22" fmla="*/ 1644 w 2896"/>
              <a:gd name="T23" fmla="*/ 178 h 2277"/>
              <a:gd name="T24" fmla="*/ 1448 w 2896"/>
              <a:gd name="T25" fmla="*/ 320 h 2277"/>
              <a:gd name="T26" fmla="*/ 1120 w 2896"/>
              <a:gd name="T27" fmla="*/ 127 h 2277"/>
              <a:gd name="T28" fmla="*/ 835 w 2896"/>
              <a:gd name="T29" fmla="*/ 99 h 2277"/>
              <a:gd name="T30" fmla="*/ 263 w 2896"/>
              <a:gd name="T31" fmla="*/ 142 h 2277"/>
              <a:gd name="T32" fmla="*/ 234 w 2896"/>
              <a:gd name="T33" fmla="*/ 154 h 2277"/>
              <a:gd name="T34" fmla="*/ 78 w 2896"/>
              <a:gd name="T35" fmla="*/ 127 h 2277"/>
              <a:gd name="T36" fmla="*/ 24 w 2896"/>
              <a:gd name="T37" fmla="*/ 141 h 2277"/>
              <a:gd name="T38" fmla="*/ 0 w 2896"/>
              <a:gd name="T39" fmla="*/ 192 h 2277"/>
              <a:gd name="T40" fmla="*/ 0 w 2896"/>
              <a:gd name="T41" fmla="*/ 1912 h 2277"/>
              <a:gd name="T42" fmla="*/ 55 w 2896"/>
              <a:gd name="T43" fmla="*/ 1978 h 2277"/>
              <a:gd name="T44" fmla="*/ 1200 w 2896"/>
              <a:gd name="T45" fmla="*/ 2181 h 2277"/>
              <a:gd name="T46" fmla="*/ 1200 w 2896"/>
              <a:gd name="T47" fmla="*/ 2211 h 2277"/>
              <a:gd name="T48" fmla="*/ 1267 w 2896"/>
              <a:gd name="T49" fmla="*/ 2277 h 2277"/>
              <a:gd name="T50" fmla="*/ 1607 w 2896"/>
              <a:gd name="T51" fmla="*/ 2277 h 2277"/>
              <a:gd name="T52" fmla="*/ 1674 w 2896"/>
              <a:gd name="T53" fmla="*/ 2211 h 2277"/>
              <a:gd name="T54" fmla="*/ 1674 w 2896"/>
              <a:gd name="T55" fmla="*/ 2185 h 2277"/>
              <a:gd name="T56" fmla="*/ 2841 w 2896"/>
              <a:gd name="T57" fmla="*/ 1978 h 2277"/>
              <a:gd name="T58" fmla="*/ 2896 w 2896"/>
              <a:gd name="T59" fmla="*/ 1912 h 2277"/>
              <a:gd name="T60" fmla="*/ 2896 w 2896"/>
              <a:gd name="T61" fmla="*/ 192 h 2277"/>
              <a:gd name="T62" fmla="*/ 2873 w 2896"/>
              <a:gd name="T63" fmla="*/ 141 h 2277"/>
              <a:gd name="T64" fmla="*/ 1644 w 2896"/>
              <a:gd name="T65" fmla="*/ 332 h 2277"/>
              <a:gd name="T66" fmla="*/ 1644 w 2896"/>
              <a:gd name="T67" fmla="*/ 1072 h 2277"/>
              <a:gd name="T68" fmla="*/ 1693 w 2896"/>
              <a:gd name="T69" fmla="*/ 1136 h 2277"/>
              <a:gd name="T70" fmla="*/ 1710 w 2896"/>
              <a:gd name="T71" fmla="*/ 1138 h 2277"/>
              <a:gd name="T72" fmla="*/ 1768 w 2896"/>
              <a:gd name="T73" fmla="*/ 1104 h 2277"/>
              <a:gd name="T74" fmla="*/ 1845 w 2896"/>
              <a:gd name="T75" fmla="*/ 968 h 2277"/>
              <a:gd name="T76" fmla="*/ 1916 w 2896"/>
              <a:gd name="T77" fmla="*/ 1056 h 2277"/>
              <a:gd name="T78" fmla="*/ 1990 w 2896"/>
              <a:gd name="T79" fmla="*/ 1077 h 2277"/>
              <a:gd name="T80" fmla="*/ 2035 w 2896"/>
              <a:gd name="T81" fmla="*/ 1014 h 2277"/>
              <a:gd name="T82" fmla="*/ 2035 w 2896"/>
              <a:gd name="T83" fmla="*/ 232 h 2277"/>
              <a:gd name="T84" fmla="*/ 2061 w 2896"/>
              <a:gd name="T85" fmla="*/ 232 h 2277"/>
              <a:gd name="T86" fmla="*/ 2557 w 2896"/>
              <a:gd name="T87" fmla="*/ 267 h 2277"/>
              <a:gd name="T88" fmla="*/ 2557 w 2896"/>
              <a:gd name="T89" fmla="*/ 1757 h 2277"/>
              <a:gd name="T90" fmla="*/ 2051 w 2896"/>
              <a:gd name="T91" fmla="*/ 1718 h 2277"/>
              <a:gd name="T92" fmla="*/ 1781 w 2896"/>
              <a:gd name="T93" fmla="*/ 1741 h 2277"/>
              <a:gd name="T94" fmla="*/ 1515 w 2896"/>
              <a:gd name="T95" fmla="*/ 1831 h 2277"/>
              <a:gd name="T96" fmla="*/ 1515 w 2896"/>
              <a:gd name="T97" fmla="*/ 445 h 2277"/>
              <a:gd name="T98" fmla="*/ 1644 w 2896"/>
              <a:gd name="T99" fmla="*/ 332 h 2277"/>
              <a:gd name="T100" fmla="*/ 1083 w 2896"/>
              <a:gd name="T101" fmla="*/ 255 h 2277"/>
              <a:gd name="T102" fmla="*/ 1382 w 2896"/>
              <a:gd name="T103" fmla="*/ 445 h 2277"/>
              <a:gd name="T104" fmla="*/ 1382 w 2896"/>
              <a:gd name="T105" fmla="*/ 1831 h 2277"/>
              <a:gd name="T106" fmla="*/ 1115 w 2896"/>
              <a:gd name="T107" fmla="*/ 1741 h 2277"/>
              <a:gd name="T108" fmla="*/ 845 w 2896"/>
              <a:gd name="T109" fmla="*/ 1718 h 2277"/>
              <a:gd name="T110" fmla="*/ 339 w 2896"/>
              <a:gd name="T111" fmla="*/ 1757 h 2277"/>
              <a:gd name="T112" fmla="*/ 339 w 2896"/>
              <a:gd name="T113" fmla="*/ 267 h 2277"/>
              <a:gd name="T114" fmla="*/ 835 w 2896"/>
              <a:gd name="T115" fmla="*/ 232 h 2277"/>
              <a:gd name="T116" fmla="*/ 1083 w 2896"/>
              <a:gd name="T117" fmla="*/ 255 h 2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96" h="2277">
                <a:moveTo>
                  <a:pt x="2873" y="141"/>
                </a:moveTo>
                <a:cubicBezTo>
                  <a:pt x="2857" y="129"/>
                  <a:pt x="2838" y="123"/>
                  <a:pt x="2818" y="127"/>
                </a:cubicBezTo>
                <a:lnTo>
                  <a:pt x="2663" y="154"/>
                </a:lnTo>
                <a:cubicBezTo>
                  <a:pt x="2654" y="148"/>
                  <a:pt x="2644" y="144"/>
                  <a:pt x="2633" y="142"/>
                </a:cubicBezTo>
                <a:cubicBezTo>
                  <a:pt x="2621" y="141"/>
                  <a:pt x="2322" y="99"/>
                  <a:pt x="2061" y="99"/>
                </a:cubicBezTo>
                <a:cubicBezTo>
                  <a:pt x="2052" y="99"/>
                  <a:pt x="2043" y="99"/>
                  <a:pt x="2035" y="99"/>
                </a:cubicBezTo>
                <a:lnTo>
                  <a:pt x="2035" y="70"/>
                </a:lnTo>
                <a:cubicBezTo>
                  <a:pt x="2035" y="49"/>
                  <a:pt x="2025" y="30"/>
                  <a:pt x="2009" y="18"/>
                </a:cubicBezTo>
                <a:cubicBezTo>
                  <a:pt x="1994" y="5"/>
                  <a:pt x="1973" y="0"/>
                  <a:pt x="1953" y="5"/>
                </a:cubicBezTo>
                <a:lnTo>
                  <a:pt x="1695" y="65"/>
                </a:lnTo>
                <a:cubicBezTo>
                  <a:pt x="1665" y="72"/>
                  <a:pt x="1644" y="98"/>
                  <a:pt x="1644" y="129"/>
                </a:cubicBezTo>
                <a:lnTo>
                  <a:pt x="1644" y="178"/>
                </a:lnTo>
                <a:cubicBezTo>
                  <a:pt x="1554" y="223"/>
                  <a:pt x="1489" y="278"/>
                  <a:pt x="1448" y="320"/>
                </a:cubicBezTo>
                <a:cubicBezTo>
                  <a:pt x="1389" y="259"/>
                  <a:pt x="1281" y="172"/>
                  <a:pt x="1120" y="127"/>
                </a:cubicBezTo>
                <a:cubicBezTo>
                  <a:pt x="1052" y="108"/>
                  <a:pt x="959" y="99"/>
                  <a:pt x="835" y="99"/>
                </a:cubicBezTo>
                <a:cubicBezTo>
                  <a:pt x="574" y="99"/>
                  <a:pt x="276" y="141"/>
                  <a:pt x="263" y="142"/>
                </a:cubicBezTo>
                <a:cubicBezTo>
                  <a:pt x="252" y="144"/>
                  <a:pt x="242" y="148"/>
                  <a:pt x="234" y="154"/>
                </a:cubicBezTo>
                <a:lnTo>
                  <a:pt x="78" y="127"/>
                </a:lnTo>
                <a:cubicBezTo>
                  <a:pt x="59" y="123"/>
                  <a:pt x="39" y="129"/>
                  <a:pt x="24" y="141"/>
                </a:cubicBezTo>
                <a:cubicBezTo>
                  <a:pt x="9" y="154"/>
                  <a:pt x="0" y="173"/>
                  <a:pt x="0" y="192"/>
                </a:cubicBezTo>
                <a:lnTo>
                  <a:pt x="0" y="1912"/>
                </a:lnTo>
                <a:cubicBezTo>
                  <a:pt x="0" y="1944"/>
                  <a:pt x="23" y="1972"/>
                  <a:pt x="55" y="1978"/>
                </a:cubicBezTo>
                <a:lnTo>
                  <a:pt x="1200" y="2181"/>
                </a:lnTo>
                <a:lnTo>
                  <a:pt x="1200" y="2211"/>
                </a:lnTo>
                <a:cubicBezTo>
                  <a:pt x="1200" y="2248"/>
                  <a:pt x="1230" y="2277"/>
                  <a:pt x="1267" y="2277"/>
                </a:cubicBezTo>
                <a:lnTo>
                  <a:pt x="1607" y="2277"/>
                </a:lnTo>
                <a:cubicBezTo>
                  <a:pt x="1644" y="2277"/>
                  <a:pt x="1674" y="2248"/>
                  <a:pt x="1674" y="2211"/>
                </a:cubicBezTo>
                <a:lnTo>
                  <a:pt x="1674" y="2185"/>
                </a:lnTo>
                <a:lnTo>
                  <a:pt x="2841" y="1978"/>
                </a:lnTo>
                <a:cubicBezTo>
                  <a:pt x="2873" y="1972"/>
                  <a:pt x="2896" y="1944"/>
                  <a:pt x="2896" y="1912"/>
                </a:cubicBezTo>
                <a:lnTo>
                  <a:pt x="2896" y="192"/>
                </a:lnTo>
                <a:cubicBezTo>
                  <a:pt x="2896" y="173"/>
                  <a:pt x="2888" y="154"/>
                  <a:pt x="2873" y="141"/>
                </a:cubicBezTo>
                <a:close/>
                <a:moveTo>
                  <a:pt x="1644" y="332"/>
                </a:moveTo>
                <a:lnTo>
                  <a:pt x="1644" y="1072"/>
                </a:lnTo>
                <a:cubicBezTo>
                  <a:pt x="1644" y="1102"/>
                  <a:pt x="1664" y="1129"/>
                  <a:pt x="1693" y="1136"/>
                </a:cubicBezTo>
                <a:cubicBezTo>
                  <a:pt x="1699" y="1138"/>
                  <a:pt x="1705" y="1138"/>
                  <a:pt x="1710" y="1138"/>
                </a:cubicBezTo>
                <a:cubicBezTo>
                  <a:pt x="1734" y="1138"/>
                  <a:pt x="1756" y="1126"/>
                  <a:pt x="1768" y="1104"/>
                </a:cubicBezTo>
                <a:lnTo>
                  <a:pt x="1845" y="968"/>
                </a:lnTo>
                <a:lnTo>
                  <a:pt x="1916" y="1056"/>
                </a:lnTo>
                <a:cubicBezTo>
                  <a:pt x="1934" y="1078"/>
                  <a:pt x="1964" y="1086"/>
                  <a:pt x="1990" y="1077"/>
                </a:cubicBezTo>
                <a:cubicBezTo>
                  <a:pt x="2017" y="1067"/>
                  <a:pt x="2035" y="1042"/>
                  <a:pt x="2035" y="1014"/>
                </a:cubicBezTo>
                <a:lnTo>
                  <a:pt x="2035" y="232"/>
                </a:lnTo>
                <a:cubicBezTo>
                  <a:pt x="2043" y="232"/>
                  <a:pt x="2052" y="232"/>
                  <a:pt x="2061" y="232"/>
                </a:cubicBezTo>
                <a:cubicBezTo>
                  <a:pt x="2247" y="232"/>
                  <a:pt x="2458" y="255"/>
                  <a:pt x="2557" y="267"/>
                </a:cubicBezTo>
                <a:lnTo>
                  <a:pt x="2557" y="1757"/>
                </a:lnTo>
                <a:cubicBezTo>
                  <a:pt x="2449" y="1742"/>
                  <a:pt x="2244" y="1718"/>
                  <a:pt x="2051" y="1718"/>
                </a:cubicBezTo>
                <a:cubicBezTo>
                  <a:pt x="1943" y="1718"/>
                  <a:pt x="1852" y="1726"/>
                  <a:pt x="1781" y="1741"/>
                </a:cubicBezTo>
                <a:cubicBezTo>
                  <a:pt x="1659" y="1766"/>
                  <a:pt x="1574" y="1800"/>
                  <a:pt x="1515" y="1831"/>
                </a:cubicBezTo>
                <a:lnTo>
                  <a:pt x="1515" y="445"/>
                </a:lnTo>
                <a:cubicBezTo>
                  <a:pt x="1533" y="422"/>
                  <a:pt x="1576" y="376"/>
                  <a:pt x="1644" y="332"/>
                </a:cubicBezTo>
                <a:close/>
                <a:moveTo>
                  <a:pt x="1083" y="255"/>
                </a:moveTo>
                <a:cubicBezTo>
                  <a:pt x="1253" y="303"/>
                  <a:pt x="1350" y="407"/>
                  <a:pt x="1382" y="445"/>
                </a:cubicBezTo>
                <a:lnTo>
                  <a:pt x="1382" y="1831"/>
                </a:lnTo>
                <a:cubicBezTo>
                  <a:pt x="1323" y="1800"/>
                  <a:pt x="1237" y="1766"/>
                  <a:pt x="1115" y="1741"/>
                </a:cubicBezTo>
                <a:cubicBezTo>
                  <a:pt x="1044" y="1726"/>
                  <a:pt x="953" y="1718"/>
                  <a:pt x="845" y="1718"/>
                </a:cubicBezTo>
                <a:cubicBezTo>
                  <a:pt x="652" y="1718"/>
                  <a:pt x="448" y="1742"/>
                  <a:pt x="339" y="1757"/>
                </a:cubicBezTo>
                <a:lnTo>
                  <a:pt x="339" y="267"/>
                </a:lnTo>
                <a:cubicBezTo>
                  <a:pt x="439" y="255"/>
                  <a:pt x="650" y="232"/>
                  <a:pt x="835" y="232"/>
                </a:cubicBezTo>
                <a:cubicBezTo>
                  <a:pt x="945" y="232"/>
                  <a:pt x="1029" y="240"/>
                  <a:pt x="1083" y="255"/>
                </a:cubicBezTo>
                <a:close/>
              </a:path>
            </a:pathLst>
          </a:custGeom>
          <a:solidFill>
            <a:schemeClr val="bg1"/>
          </a:solidFill>
          <a:ln>
            <a:noFill/>
          </a:ln>
        </p:spPr>
      </p:sp>
      <p:sp>
        <p:nvSpPr>
          <p:cNvPr id="66" name="microscope_18061"/>
          <p:cNvSpPr>
            <a:spLocks noChangeAspect="1"/>
          </p:cNvSpPr>
          <p:nvPr/>
        </p:nvSpPr>
        <p:spPr bwMode="auto">
          <a:xfrm>
            <a:off x="8759457" y="1774676"/>
            <a:ext cx="195168" cy="282754"/>
          </a:xfrm>
          <a:custGeom>
            <a:avLst/>
            <a:gdLst>
              <a:gd name="connsiteX0" fmla="*/ 302953 w 418198"/>
              <a:gd name="connsiteY0" fmla="*/ 299792 h 605874"/>
              <a:gd name="connsiteX1" fmla="*/ 249019 w 418198"/>
              <a:gd name="connsiteY1" fmla="*/ 317406 h 605874"/>
              <a:gd name="connsiteX2" fmla="*/ 269813 w 418198"/>
              <a:gd name="connsiteY2" fmla="*/ 380633 h 605874"/>
              <a:gd name="connsiteX3" fmla="*/ 296734 w 418198"/>
              <a:gd name="connsiteY3" fmla="*/ 400102 h 605874"/>
              <a:gd name="connsiteX4" fmla="*/ 305646 w 418198"/>
              <a:gd name="connsiteY4" fmla="*/ 398711 h 605874"/>
              <a:gd name="connsiteX5" fmla="*/ 322077 w 418198"/>
              <a:gd name="connsiteY5" fmla="*/ 384620 h 605874"/>
              <a:gd name="connsiteX6" fmla="*/ 323748 w 418198"/>
              <a:gd name="connsiteY6" fmla="*/ 362926 h 605874"/>
              <a:gd name="connsiteX7" fmla="*/ 313908 w 418198"/>
              <a:gd name="connsiteY7" fmla="*/ 278098 h 605874"/>
              <a:gd name="connsiteX8" fmla="*/ 340086 w 418198"/>
              <a:gd name="connsiteY8" fmla="*/ 357642 h 605874"/>
              <a:gd name="connsiteX9" fmla="*/ 337394 w 418198"/>
              <a:gd name="connsiteY9" fmla="*/ 392314 h 605874"/>
              <a:gd name="connsiteX10" fmla="*/ 310937 w 418198"/>
              <a:gd name="connsiteY10" fmla="*/ 415028 h 605874"/>
              <a:gd name="connsiteX11" fmla="*/ 296827 w 418198"/>
              <a:gd name="connsiteY11" fmla="*/ 417253 h 605874"/>
              <a:gd name="connsiteX12" fmla="*/ 253475 w 418198"/>
              <a:gd name="connsiteY12" fmla="*/ 386010 h 605874"/>
              <a:gd name="connsiteX13" fmla="*/ 227389 w 418198"/>
              <a:gd name="connsiteY13" fmla="*/ 306467 h 605874"/>
              <a:gd name="connsiteX14" fmla="*/ 174927 w 418198"/>
              <a:gd name="connsiteY14" fmla="*/ 169081 h 605874"/>
              <a:gd name="connsiteX15" fmla="*/ 95631 w 418198"/>
              <a:gd name="connsiteY15" fmla="*/ 195222 h 605874"/>
              <a:gd name="connsiteX16" fmla="*/ 29521 w 418198"/>
              <a:gd name="connsiteY16" fmla="*/ 252045 h 605874"/>
              <a:gd name="connsiteX17" fmla="*/ 22929 w 418198"/>
              <a:gd name="connsiteY17" fmla="*/ 338996 h 605874"/>
              <a:gd name="connsiteX18" fmla="*/ 58305 w 418198"/>
              <a:gd name="connsiteY18" fmla="*/ 441613 h 605874"/>
              <a:gd name="connsiteX19" fmla="*/ 105566 w 418198"/>
              <a:gd name="connsiteY19" fmla="*/ 420478 h 605874"/>
              <a:gd name="connsiteX20" fmla="*/ 73254 w 418198"/>
              <a:gd name="connsiteY20" fmla="*/ 322403 h 605874"/>
              <a:gd name="connsiteX21" fmla="*/ 76690 w 418198"/>
              <a:gd name="connsiteY21" fmla="*/ 275869 h 605874"/>
              <a:gd name="connsiteX22" fmla="*/ 112159 w 418198"/>
              <a:gd name="connsiteY22" fmla="*/ 245371 h 605874"/>
              <a:gd name="connsiteX23" fmla="*/ 191454 w 418198"/>
              <a:gd name="connsiteY23" fmla="*/ 219323 h 605874"/>
              <a:gd name="connsiteX24" fmla="*/ 176998 w 418198"/>
              <a:gd name="connsiteY24" fmla="*/ 150374 h 605874"/>
              <a:gd name="connsiteX25" fmla="*/ 204184 w 418198"/>
              <a:gd name="connsiteY25" fmla="*/ 233098 h 605874"/>
              <a:gd name="connsiteX26" fmla="*/ 117544 w 418198"/>
              <a:gd name="connsiteY26" fmla="*/ 261593 h 605874"/>
              <a:gd name="connsiteX27" fmla="*/ 89503 w 418198"/>
              <a:gd name="connsiteY27" fmla="*/ 317027 h 605874"/>
              <a:gd name="connsiteX28" fmla="*/ 123858 w 418198"/>
              <a:gd name="connsiteY28" fmla="*/ 421219 h 605874"/>
              <a:gd name="connsiteX29" fmla="*/ 184676 w 418198"/>
              <a:gd name="connsiteY29" fmla="*/ 470071 h 605874"/>
              <a:gd name="connsiteX30" fmla="*/ 351438 w 418198"/>
              <a:gd name="connsiteY30" fmla="*/ 420200 h 605874"/>
              <a:gd name="connsiteX31" fmla="*/ 370844 w 418198"/>
              <a:gd name="connsiteY31" fmla="*/ 417326 h 605874"/>
              <a:gd name="connsiteX32" fmla="*/ 416062 w 418198"/>
              <a:gd name="connsiteY32" fmla="*/ 445970 h 605874"/>
              <a:gd name="connsiteX33" fmla="*/ 418198 w 418198"/>
              <a:gd name="connsiteY33" fmla="*/ 453108 h 605874"/>
              <a:gd name="connsiteX34" fmla="*/ 223395 w 418198"/>
              <a:gd name="connsiteY34" fmla="*/ 541542 h 605874"/>
              <a:gd name="connsiteX35" fmla="*/ 363416 w 418198"/>
              <a:gd name="connsiteY35" fmla="*/ 541542 h 605874"/>
              <a:gd name="connsiteX36" fmla="*/ 363416 w 418198"/>
              <a:gd name="connsiteY36" fmla="*/ 605874 h 605874"/>
              <a:gd name="connsiteX37" fmla="*/ 27200 w 418198"/>
              <a:gd name="connsiteY37" fmla="*/ 605874 h 605874"/>
              <a:gd name="connsiteX38" fmla="*/ 27200 w 418198"/>
              <a:gd name="connsiteY38" fmla="*/ 541542 h 605874"/>
              <a:gd name="connsiteX39" fmla="*/ 47441 w 418198"/>
              <a:gd name="connsiteY39" fmla="*/ 541542 h 605874"/>
              <a:gd name="connsiteX40" fmla="*/ 33978 w 418198"/>
              <a:gd name="connsiteY40" fmla="*/ 497973 h 605874"/>
              <a:gd name="connsiteX41" fmla="*/ 44470 w 418198"/>
              <a:gd name="connsiteY41" fmla="*/ 459133 h 605874"/>
              <a:gd name="connsiteX42" fmla="*/ 6587 w 418198"/>
              <a:gd name="connsiteY42" fmla="*/ 344280 h 605874"/>
              <a:gd name="connsiteX43" fmla="*/ 14200 w 418198"/>
              <a:gd name="connsiteY43" fmla="*/ 244351 h 605874"/>
              <a:gd name="connsiteX44" fmla="*/ 90246 w 418198"/>
              <a:gd name="connsiteY44" fmla="*/ 178907 h 605874"/>
              <a:gd name="connsiteX45" fmla="*/ 241220 w 418198"/>
              <a:gd name="connsiteY45" fmla="*/ 61251 h 605874"/>
              <a:gd name="connsiteX46" fmla="*/ 311786 w 418198"/>
              <a:gd name="connsiteY46" fmla="*/ 276052 h 605874"/>
              <a:gd name="connsiteX47" fmla="*/ 227390 w 418198"/>
              <a:gd name="connsiteY47" fmla="*/ 303714 h 605874"/>
              <a:gd name="connsiteX48" fmla="*/ 204184 w 418198"/>
              <a:gd name="connsiteY48" fmla="*/ 233098 h 605874"/>
              <a:gd name="connsiteX49" fmla="*/ 213089 w 418198"/>
              <a:gd name="connsiteY49" fmla="*/ 230169 h 605874"/>
              <a:gd name="connsiteX50" fmla="*/ 185790 w 418198"/>
              <a:gd name="connsiteY50" fmla="*/ 147482 h 605874"/>
              <a:gd name="connsiteX51" fmla="*/ 176998 w 418198"/>
              <a:gd name="connsiteY51" fmla="*/ 150374 h 605874"/>
              <a:gd name="connsiteX52" fmla="*/ 156824 w 418198"/>
              <a:gd name="connsiteY52" fmla="*/ 88983 h 605874"/>
              <a:gd name="connsiteX53" fmla="*/ 239456 w 418198"/>
              <a:gd name="connsiteY53" fmla="*/ 0 h 605874"/>
              <a:gd name="connsiteX54" fmla="*/ 253781 w 418198"/>
              <a:gd name="connsiteY54" fmla="*/ 43750 h 605874"/>
              <a:gd name="connsiteX55" fmla="*/ 125846 w 418198"/>
              <a:gd name="connsiteY55" fmla="*/ 85666 h 605874"/>
              <a:gd name="connsiteX56" fmla="*/ 111521 w 418198"/>
              <a:gd name="connsiteY56" fmla="*/ 41916 h 6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18198" h="605874">
                <a:moveTo>
                  <a:pt x="302953" y="299792"/>
                </a:moveTo>
                <a:lnTo>
                  <a:pt x="249019" y="317406"/>
                </a:lnTo>
                <a:lnTo>
                  <a:pt x="269813" y="380633"/>
                </a:lnTo>
                <a:cubicBezTo>
                  <a:pt x="273619" y="392314"/>
                  <a:pt x="284480" y="400102"/>
                  <a:pt x="296734" y="400102"/>
                </a:cubicBezTo>
                <a:cubicBezTo>
                  <a:pt x="299797" y="400102"/>
                  <a:pt x="302768" y="399731"/>
                  <a:pt x="305646" y="398711"/>
                </a:cubicBezTo>
                <a:cubicBezTo>
                  <a:pt x="312794" y="396394"/>
                  <a:pt x="318642" y="391387"/>
                  <a:pt x="322077" y="384620"/>
                </a:cubicBezTo>
                <a:cubicBezTo>
                  <a:pt x="325511" y="377852"/>
                  <a:pt x="326068" y="370157"/>
                  <a:pt x="323748" y="362926"/>
                </a:cubicBezTo>
                <a:close/>
                <a:moveTo>
                  <a:pt x="313908" y="278098"/>
                </a:moveTo>
                <a:lnTo>
                  <a:pt x="340086" y="357642"/>
                </a:lnTo>
                <a:cubicBezTo>
                  <a:pt x="343892" y="369137"/>
                  <a:pt x="342871" y="381468"/>
                  <a:pt x="337394" y="392314"/>
                </a:cubicBezTo>
                <a:cubicBezTo>
                  <a:pt x="331917" y="403161"/>
                  <a:pt x="322541" y="411227"/>
                  <a:pt x="310937" y="415028"/>
                </a:cubicBezTo>
                <a:cubicBezTo>
                  <a:pt x="306388" y="416511"/>
                  <a:pt x="301654" y="417253"/>
                  <a:pt x="296827" y="417253"/>
                </a:cubicBezTo>
                <a:cubicBezTo>
                  <a:pt x="277054" y="417253"/>
                  <a:pt x="259601" y="404737"/>
                  <a:pt x="253475" y="386010"/>
                </a:cubicBezTo>
                <a:lnTo>
                  <a:pt x="227389" y="306467"/>
                </a:lnTo>
                <a:close/>
                <a:moveTo>
                  <a:pt x="174927" y="169081"/>
                </a:moveTo>
                <a:lnTo>
                  <a:pt x="95631" y="195222"/>
                </a:lnTo>
                <a:cubicBezTo>
                  <a:pt x="66755" y="204677"/>
                  <a:pt x="43263" y="224885"/>
                  <a:pt x="29521" y="252045"/>
                </a:cubicBezTo>
                <a:cubicBezTo>
                  <a:pt x="15779" y="279299"/>
                  <a:pt x="13458" y="310167"/>
                  <a:pt x="22929" y="338996"/>
                </a:cubicBezTo>
                <a:lnTo>
                  <a:pt x="58305" y="441613"/>
                </a:lnTo>
                <a:cubicBezTo>
                  <a:pt x="71304" y="429284"/>
                  <a:pt x="87739" y="421961"/>
                  <a:pt x="105566" y="420478"/>
                </a:cubicBezTo>
                <a:lnTo>
                  <a:pt x="73254" y="322403"/>
                </a:lnTo>
                <a:cubicBezTo>
                  <a:pt x="68147" y="307015"/>
                  <a:pt x="69354" y="290422"/>
                  <a:pt x="76690" y="275869"/>
                </a:cubicBezTo>
                <a:cubicBezTo>
                  <a:pt x="84118" y="261315"/>
                  <a:pt x="96653" y="250470"/>
                  <a:pt x="112159" y="245371"/>
                </a:cubicBezTo>
                <a:lnTo>
                  <a:pt x="191454" y="219323"/>
                </a:lnTo>
                <a:close/>
                <a:moveTo>
                  <a:pt x="176998" y="150374"/>
                </a:moveTo>
                <a:lnTo>
                  <a:pt x="204184" y="233098"/>
                </a:lnTo>
                <a:lnTo>
                  <a:pt x="117544" y="261593"/>
                </a:lnTo>
                <a:cubicBezTo>
                  <a:pt x="94517" y="269195"/>
                  <a:pt x="81982" y="294038"/>
                  <a:pt x="89503" y="317027"/>
                </a:cubicBezTo>
                <a:lnTo>
                  <a:pt x="123858" y="421219"/>
                </a:lnTo>
                <a:cubicBezTo>
                  <a:pt x="151714" y="425484"/>
                  <a:pt x="174648" y="444023"/>
                  <a:pt x="184676" y="470071"/>
                </a:cubicBezTo>
                <a:lnTo>
                  <a:pt x="351438" y="420200"/>
                </a:lnTo>
                <a:cubicBezTo>
                  <a:pt x="357844" y="418253"/>
                  <a:pt x="364344" y="417326"/>
                  <a:pt x="370844" y="417326"/>
                </a:cubicBezTo>
                <a:cubicBezTo>
                  <a:pt x="393128" y="417326"/>
                  <a:pt x="410863" y="428543"/>
                  <a:pt x="416062" y="445970"/>
                </a:cubicBezTo>
                <a:lnTo>
                  <a:pt x="418198" y="453108"/>
                </a:lnTo>
                <a:lnTo>
                  <a:pt x="223395" y="541542"/>
                </a:lnTo>
                <a:lnTo>
                  <a:pt x="363416" y="541542"/>
                </a:lnTo>
                <a:lnTo>
                  <a:pt x="363416" y="605874"/>
                </a:lnTo>
                <a:lnTo>
                  <a:pt x="27200" y="605874"/>
                </a:lnTo>
                <a:lnTo>
                  <a:pt x="27200" y="541542"/>
                </a:lnTo>
                <a:lnTo>
                  <a:pt x="47441" y="541542"/>
                </a:lnTo>
                <a:cubicBezTo>
                  <a:pt x="38713" y="528749"/>
                  <a:pt x="33978" y="513454"/>
                  <a:pt x="33978" y="497973"/>
                </a:cubicBezTo>
                <a:cubicBezTo>
                  <a:pt x="33978" y="484347"/>
                  <a:pt x="37599" y="470998"/>
                  <a:pt x="44470" y="459133"/>
                </a:cubicBezTo>
                <a:lnTo>
                  <a:pt x="6587" y="344280"/>
                </a:lnTo>
                <a:cubicBezTo>
                  <a:pt x="-4277" y="311187"/>
                  <a:pt x="-1677" y="275591"/>
                  <a:pt x="14200" y="244351"/>
                </a:cubicBezTo>
                <a:cubicBezTo>
                  <a:pt x="29985" y="213112"/>
                  <a:pt x="57005" y="189845"/>
                  <a:pt x="90246" y="178907"/>
                </a:cubicBezTo>
                <a:close/>
                <a:moveTo>
                  <a:pt x="241220" y="61251"/>
                </a:moveTo>
                <a:lnTo>
                  <a:pt x="311786" y="276052"/>
                </a:lnTo>
                <a:lnTo>
                  <a:pt x="227390" y="303714"/>
                </a:lnTo>
                <a:lnTo>
                  <a:pt x="204184" y="233098"/>
                </a:lnTo>
                <a:lnTo>
                  <a:pt x="213089" y="230169"/>
                </a:lnTo>
                <a:lnTo>
                  <a:pt x="185790" y="147482"/>
                </a:lnTo>
                <a:lnTo>
                  <a:pt x="176998" y="150374"/>
                </a:lnTo>
                <a:lnTo>
                  <a:pt x="156824" y="88983"/>
                </a:lnTo>
                <a:close/>
                <a:moveTo>
                  <a:pt x="239456" y="0"/>
                </a:moveTo>
                <a:lnTo>
                  <a:pt x="253781" y="43750"/>
                </a:lnTo>
                <a:lnTo>
                  <a:pt x="125846" y="85666"/>
                </a:lnTo>
                <a:lnTo>
                  <a:pt x="111521" y="41916"/>
                </a:lnTo>
                <a:close/>
              </a:path>
            </a:pathLst>
          </a:custGeom>
          <a:solidFill>
            <a:schemeClr val="bg1"/>
          </a:solidFill>
          <a:ln>
            <a:noFill/>
          </a:ln>
        </p:spPr>
      </p:sp>
      <p:sp>
        <p:nvSpPr>
          <p:cNvPr id="67" name="laptop-hand-drawn-tool_57352"/>
          <p:cNvSpPr>
            <a:spLocks noChangeAspect="1"/>
          </p:cNvSpPr>
          <p:nvPr/>
        </p:nvSpPr>
        <p:spPr bwMode="auto">
          <a:xfrm>
            <a:off x="799709" y="4205748"/>
            <a:ext cx="282754" cy="220046"/>
          </a:xfrm>
          <a:custGeom>
            <a:avLst/>
            <a:gdLst>
              <a:gd name="connsiteX0" fmla="*/ 306142 w 600761"/>
              <a:gd name="connsiteY0" fmla="*/ 397072 h 467529"/>
              <a:gd name="connsiteX1" fmla="*/ 245905 w 600761"/>
              <a:gd name="connsiteY1" fmla="*/ 398266 h 467529"/>
              <a:gd name="connsiteX2" fmla="*/ 237778 w 600761"/>
              <a:gd name="connsiteY2" fmla="*/ 432157 h 467529"/>
              <a:gd name="connsiteX3" fmla="*/ 328373 w 600761"/>
              <a:gd name="connsiteY3" fmla="*/ 433112 h 467529"/>
              <a:gd name="connsiteX4" fmla="*/ 333871 w 600761"/>
              <a:gd name="connsiteY4" fmla="*/ 432873 h 467529"/>
              <a:gd name="connsiteX5" fmla="*/ 333632 w 600761"/>
              <a:gd name="connsiteY5" fmla="*/ 430963 h 467529"/>
              <a:gd name="connsiteX6" fmla="*/ 330046 w 600761"/>
              <a:gd name="connsiteY6" fmla="*/ 426190 h 467529"/>
              <a:gd name="connsiteX7" fmla="*/ 323831 w 600761"/>
              <a:gd name="connsiteY7" fmla="*/ 401607 h 467529"/>
              <a:gd name="connsiteX8" fmla="*/ 306142 w 600761"/>
              <a:gd name="connsiteY8" fmla="*/ 397072 h 467529"/>
              <a:gd name="connsiteX9" fmla="*/ 300133 w 600761"/>
              <a:gd name="connsiteY9" fmla="*/ 247169 h 467529"/>
              <a:gd name="connsiteX10" fmla="*/ 461219 w 600761"/>
              <a:gd name="connsiteY10" fmla="*/ 253846 h 467529"/>
              <a:gd name="connsiteX11" fmla="*/ 458590 w 600761"/>
              <a:gd name="connsiteY11" fmla="*/ 272924 h 467529"/>
              <a:gd name="connsiteX12" fmla="*/ 449030 w 600761"/>
              <a:gd name="connsiteY12" fmla="*/ 273401 h 467529"/>
              <a:gd name="connsiteX13" fmla="*/ 444011 w 600761"/>
              <a:gd name="connsiteY13" fmla="*/ 271731 h 467529"/>
              <a:gd name="connsiteX14" fmla="*/ 290096 w 600761"/>
              <a:gd name="connsiteY14" fmla="*/ 266008 h 467529"/>
              <a:gd name="connsiteX15" fmla="*/ 119689 w 600761"/>
              <a:gd name="connsiteY15" fmla="*/ 265054 h 467529"/>
              <a:gd name="connsiteX16" fmla="*/ 119689 w 600761"/>
              <a:gd name="connsiteY16" fmla="*/ 256708 h 467529"/>
              <a:gd name="connsiteX17" fmla="*/ 300133 w 600761"/>
              <a:gd name="connsiteY17" fmla="*/ 247169 h 467529"/>
              <a:gd name="connsiteX18" fmla="*/ 245416 w 600761"/>
              <a:gd name="connsiteY18" fmla="*/ 163886 h 467529"/>
              <a:gd name="connsiteX19" fmla="*/ 368510 w 600761"/>
              <a:gd name="connsiteY19" fmla="*/ 166271 h 467529"/>
              <a:gd name="connsiteX20" fmla="*/ 459098 w 600761"/>
              <a:gd name="connsiteY20" fmla="*/ 169134 h 467529"/>
              <a:gd name="connsiteX21" fmla="*/ 465552 w 600761"/>
              <a:gd name="connsiteY21" fmla="*/ 178199 h 467529"/>
              <a:gd name="connsiteX22" fmla="*/ 459098 w 600761"/>
              <a:gd name="connsiteY22" fmla="*/ 187025 h 467529"/>
              <a:gd name="connsiteX23" fmla="*/ 427070 w 600761"/>
              <a:gd name="connsiteY23" fmla="*/ 187025 h 467529"/>
              <a:gd name="connsiteX24" fmla="*/ 352496 w 600761"/>
              <a:gd name="connsiteY24" fmla="*/ 184878 h 467529"/>
              <a:gd name="connsiteX25" fmla="*/ 242786 w 600761"/>
              <a:gd name="connsiteY25" fmla="*/ 172712 h 467529"/>
              <a:gd name="connsiteX26" fmla="*/ 245416 w 600761"/>
              <a:gd name="connsiteY26" fmla="*/ 163886 h 467529"/>
              <a:gd name="connsiteX27" fmla="*/ 460975 w 600761"/>
              <a:gd name="connsiteY27" fmla="*/ 101468 h 467529"/>
              <a:gd name="connsiteX28" fmla="*/ 466980 w 600761"/>
              <a:gd name="connsiteY28" fmla="*/ 109443 h 467529"/>
              <a:gd name="connsiteX29" fmla="*/ 367321 w 600761"/>
              <a:gd name="connsiteY29" fmla="*/ 125213 h 467529"/>
              <a:gd name="connsiteX30" fmla="*/ 287020 w 600761"/>
              <a:gd name="connsiteY30" fmla="*/ 125452 h 467529"/>
              <a:gd name="connsiteX31" fmla="*/ 249021 w 600761"/>
              <a:gd name="connsiteY31" fmla="*/ 124735 h 467529"/>
              <a:gd name="connsiteX32" fmla="*/ 265272 w 600761"/>
              <a:gd name="connsiteY32" fmla="*/ 109443 h 467529"/>
              <a:gd name="connsiteX33" fmla="*/ 327649 w 600761"/>
              <a:gd name="connsiteY33" fmla="*/ 105859 h 467529"/>
              <a:gd name="connsiteX34" fmla="*/ 410339 w 600761"/>
              <a:gd name="connsiteY34" fmla="*/ 105142 h 467529"/>
              <a:gd name="connsiteX35" fmla="*/ 440213 w 600761"/>
              <a:gd name="connsiteY35" fmla="*/ 103947 h 467529"/>
              <a:gd name="connsiteX36" fmla="*/ 451207 w 600761"/>
              <a:gd name="connsiteY36" fmla="*/ 105142 h 467529"/>
              <a:gd name="connsiteX37" fmla="*/ 460975 w 600761"/>
              <a:gd name="connsiteY37" fmla="*/ 101468 h 467529"/>
              <a:gd name="connsiteX38" fmla="*/ 134018 w 600761"/>
              <a:gd name="connsiteY38" fmla="*/ 100357 h 467529"/>
              <a:gd name="connsiteX39" fmla="*/ 205003 w 600761"/>
              <a:gd name="connsiteY39" fmla="*/ 105132 h 467529"/>
              <a:gd name="connsiteX40" fmla="*/ 214085 w 600761"/>
              <a:gd name="connsiteY40" fmla="*/ 114206 h 467529"/>
              <a:gd name="connsiteX41" fmla="*/ 214085 w 600761"/>
              <a:gd name="connsiteY41" fmla="*/ 213541 h 467529"/>
              <a:gd name="connsiteX42" fmla="*/ 205003 w 600761"/>
              <a:gd name="connsiteY42" fmla="*/ 222854 h 467529"/>
              <a:gd name="connsiteX43" fmla="*/ 128998 w 600761"/>
              <a:gd name="connsiteY43" fmla="*/ 220227 h 467529"/>
              <a:gd name="connsiteX44" fmla="*/ 122306 w 600761"/>
              <a:gd name="connsiteY44" fmla="*/ 211153 h 467529"/>
              <a:gd name="connsiteX45" fmla="*/ 121828 w 600761"/>
              <a:gd name="connsiteY45" fmla="*/ 188946 h 467529"/>
              <a:gd name="connsiteX46" fmla="*/ 125174 w 600761"/>
              <a:gd name="connsiteY46" fmla="*/ 107043 h 467529"/>
              <a:gd name="connsiteX47" fmla="*/ 134018 w 600761"/>
              <a:gd name="connsiteY47" fmla="*/ 100357 h 467529"/>
              <a:gd name="connsiteX48" fmla="*/ 94118 w 600761"/>
              <a:gd name="connsiteY48" fmla="*/ 54820 h 467529"/>
              <a:gd name="connsiteX49" fmla="*/ 94596 w 600761"/>
              <a:gd name="connsiteY49" fmla="*/ 78687 h 467529"/>
              <a:gd name="connsiteX50" fmla="*/ 86946 w 600761"/>
              <a:gd name="connsiteY50" fmla="*/ 163892 h 467529"/>
              <a:gd name="connsiteX51" fmla="*/ 78341 w 600761"/>
              <a:gd name="connsiteY51" fmla="*/ 312583 h 467529"/>
              <a:gd name="connsiteX52" fmla="*/ 323592 w 600761"/>
              <a:gd name="connsiteY52" fmla="*/ 305901 h 467529"/>
              <a:gd name="connsiteX53" fmla="*/ 425182 w 600761"/>
              <a:gd name="connsiteY53" fmla="*/ 307810 h 467529"/>
              <a:gd name="connsiteX54" fmla="*/ 475858 w 600761"/>
              <a:gd name="connsiteY54" fmla="*/ 310197 h 467529"/>
              <a:gd name="connsiteX55" fmla="*/ 496654 w 600761"/>
              <a:gd name="connsiteY55" fmla="*/ 312345 h 467529"/>
              <a:gd name="connsiteX56" fmla="*/ 494742 w 600761"/>
              <a:gd name="connsiteY56" fmla="*/ 261269 h 467529"/>
              <a:gd name="connsiteX57" fmla="*/ 493308 w 600761"/>
              <a:gd name="connsiteY57" fmla="*/ 186088 h 467529"/>
              <a:gd name="connsiteX58" fmla="*/ 491873 w 600761"/>
              <a:gd name="connsiteY58" fmla="*/ 60548 h 467529"/>
              <a:gd name="connsiteX59" fmla="*/ 349886 w 600761"/>
              <a:gd name="connsiteY59" fmla="*/ 62696 h 467529"/>
              <a:gd name="connsiteX60" fmla="*/ 253076 w 600761"/>
              <a:gd name="connsiteY60" fmla="*/ 60787 h 467529"/>
              <a:gd name="connsiteX61" fmla="*/ 153159 w 600761"/>
              <a:gd name="connsiteY61" fmla="*/ 56729 h 467529"/>
              <a:gd name="connsiteX62" fmla="*/ 107982 w 600761"/>
              <a:gd name="connsiteY62" fmla="*/ 55536 h 467529"/>
              <a:gd name="connsiteX63" fmla="*/ 94118 w 600761"/>
              <a:gd name="connsiteY63" fmla="*/ 54820 h 467529"/>
              <a:gd name="connsiteX64" fmla="*/ 298493 w 600761"/>
              <a:gd name="connsiteY64" fmla="*/ 165 h 467529"/>
              <a:gd name="connsiteX65" fmla="*/ 430919 w 600761"/>
              <a:gd name="connsiteY65" fmla="*/ 5893 h 467529"/>
              <a:gd name="connsiteX66" fmla="*/ 511474 w 600761"/>
              <a:gd name="connsiteY66" fmla="*/ 4222 h 467529"/>
              <a:gd name="connsiteX67" fmla="*/ 558325 w 600761"/>
              <a:gd name="connsiteY67" fmla="*/ 22838 h 467529"/>
              <a:gd name="connsiteX68" fmla="*/ 561911 w 600761"/>
              <a:gd name="connsiteY68" fmla="*/ 85847 h 467529"/>
              <a:gd name="connsiteX69" fmla="*/ 561433 w 600761"/>
              <a:gd name="connsiteY69" fmla="*/ 285375 h 467529"/>
              <a:gd name="connsiteX70" fmla="*/ 532031 w 600761"/>
              <a:gd name="connsiteY70" fmla="*/ 348622 h 467529"/>
              <a:gd name="connsiteX71" fmla="*/ 531075 w 600761"/>
              <a:gd name="connsiteY71" fmla="*/ 348861 h 467529"/>
              <a:gd name="connsiteX72" fmla="*/ 542788 w 600761"/>
              <a:gd name="connsiteY72" fmla="*/ 366284 h 467529"/>
              <a:gd name="connsiteX73" fmla="*/ 599679 w 600761"/>
              <a:gd name="connsiteY73" fmla="*/ 438124 h 467529"/>
              <a:gd name="connsiteX74" fmla="*/ 591312 w 600761"/>
              <a:gd name="connsiteY74" fmla="*/ 452682 h 467529"/>
              <a:gd name="connsiteX75" fmla="*/ 299688 w 600761"/>
              <a:gd name="connsiteY75" fmla="*/ 456501 h 467529"/>
              <a:gd name="connsiteX76" fmla="*/ 8304 w 600761"/>
              <a:gd name="connsiteY76" fmla="*/ 466048 h 467529"/>
              <a:gd name="connsiteX77" fmla="*/ 2328 w 600761"/>
              <a:gd name="connsiteY77" fmla="*/ 451250 h 467529"/>
              <a:gd name="connsiteX78" fmla="*/ 57545 w 600761"/>
              <a:gd name="connsiteY78" fmla="*/ 370819 h 467529"/>
              <a:gd name="connsiteX79" fmla="*/ 78341 w 600761"/>
              <a:gd name="connsiteY79" fmla="*/ 346236 h 467529"/>
              <a:gd name="connsiteX80" fmla="*/ 41769 w 600761"/>
              <a:gd name="connsiteY80" fmla="*/ 342656 h 467529"/>
              <a:gd name="connsiteX81" fmla="*/ 37705 w 600761"/>
              <a:gd name="connsiteY81" fmla="*/ 338121 h 467529"/>
              <a:gd name="connsiteX82" fmla="*/ 37227 w 600761"/>
              <a:gd name="connsiteY82" fmla="*/ 332632 h 467529"/>
              <a:gd name="connsiteX83" fmla="*/ 33641 w 600761"/>
              <a:gd name="connsiteY83" fmla="*/ 107805 h 467529"/>
              <a:gd name="connsiteX84" fmla="*/ 72843 w 600761"/>
              <a:gd name="connsiteY84" fmla="*/ 8041 h 467529"/>
              <a:gd name="connsiteX85" fmla="*/ 176346 w 600761"/>
              <a:gd name="connsiteY85" fmla="*/ 8995 h 467529"/>
              <a:gd name="connsiteX86" fmla="*/ 298493 w 600761"/>
              <a:gd name="connsiteY86" fmla="*/ 165 h 4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0761" h="467529">
                <a:moveTo>
                  <a:pt x="306142" y="397072"/>
                </a:moveTo>
                <a:cubicBezTo>
                  <a:pt x="286063" y="396356"/>
                  <a:pt x="265984" y="398743"/>
                  <a:pt x="245905" y="398266"/>
                </a:cubicBezTo>
                <a:cubicBezTo>
                  <a:pt x="242798" y="409483"/>
                  <a:pt x="240168" y="420939"/>
                  <a:pt x="237778" y="432157"/>
                </a:cubicBezTo>
                <a:cubicBezTo>
                  <a:pt x="267897" y="433350"/>
                  <a:pt x="298254" y="434305"/>
                  <a:pt x="328373" y="433112"/>
                </a:cubicBezTo>
                <a:cubicBezTo>
                  <a:pt x="330046" y="433112"/>
                  <a:pt x="331958" y="433112"/>
                  <a:pt x="333871" y="432873"/>
                </a:cubicBezTo>
                <a:cubicBezTo>
                  <a:pt x="333871" y="432157"/>
                  <a:pt x="333632" y="431679"/>
                  <a:pt x="333632" y="430963"/>
                </a:cubicBezTo>
                <a:cubicBezTo>
                  <a:pt x="331958" y="430009"/>
                  <a:pt x="330763" y="428577"/>
                  <a:pt x="330046" y="426190"/>
                </a:cubicBezTo>
                <a:cubicBezTo>
                  <a:pt x="327656" y="418075"/>
                  <a:pt x="325504" y="409722"/>
                  <a:pt x="323831" y="401607"/>
                </a:cubicBezTo>
                <a:cubicBezTo>
                  <a:pt x="319050" y="398982"/>
                  <a:pt x="313313" y="397311"/>
                  <a:pt x="306142" y="397072"/>
                </a:cubicBezTo>
                <a:close/>
                <a:moveTo>
                  <a:pt x="300133" y="247169"/>
                </a:moveTo>
                <a:cubicBezTo>
                  <a:pt x="353908" y="245977"/>
                  <a:pt x="407922" y="246215"/>
                  <a:pt x="461219" y="253846"/>
                </a:cubicBezTo>
                <a:cubicBezTo>
                  <a:pt x="472452" y="255516"/>
                  <a:pt x="469106" y="272924"/>
                  <a:pt x="458590" y="272924"/>
                </a:cubicBezTo>
                <a:cubicBezTo>
                  <a:pt x="455244" y="272924"/>
                  <a:pt x="452137" y="273162"/>
                  <a:pt x="449030" y="273401"/>
                </a:cubicBezTo>
                <a:cubicBezTo>
                  <a:pt x="447118" y="273639"/>
                  <a:pt x="445445" y="272924"/>
                  <a:pt x="444011" y="271731"/>
                </a:cubicBezTo>
                <a:cubicBezTo>
                  <a:pt x="392865" y="266724"/>
                  <a:pt x="341719" y="265293"/>
                  <a:pt x="290096" y="266008"/>
                </a:cubicBezTo>
                <a:cubicBezTo>
                  <a:pt x="233692" y="266962"/>
                  <a:pt x="175854" y="271493"/>
                  <a:pt x="119689" y="265054"/>
                </a:cubicBezTo>
                <a:cubicBezTo>
                  <a:pt x="114192" y="264577"/>
                  <a:pt x="114192" y="257185"/>
                  <a:pt x="119689" y="256708"/>
                </a:cubicBezTo>
                <a:cubicBezTo>
                  <a:pt x="179200" y="249554"/>
                  <a:pt x="240384" y="248600"/>
                  <a:pt x="300133" y="247169"/>
                </a:cubicBezTo>
                <a:close/>
                <a:moveTo>
                  <a:pt x="245416" y="163886"/>
                </a:moveTo>
                <a:cubicBezTo>
                  <a:pt x="286049" y="162216"/>
                  <a:pt x="327638" y="166748"/>
                  <a:pt x="368510" y="166271"/>
                </a:cubicBezTo>
                <a:cubicBezTo>
                  <a:pt x="397432" y="166033"/>
                  <a:pt x="430416" y="163409"/>
                  <a:pt x="459098" y="169134"/>
                </a:cubicBezTo>
                <a:cubicBezTo>
                  <a:pt x="464118" y="170327"/>
                  <a:pt x="466030" y="174143"/>
                  <a:pt x="465552" y="178199"/>
                </a:cubicBezTo>
                <a:cubicBezTo>
                  <a:pt x="466030" y="182016"/>
                  <a:pt x="464118" y="186071"/>
                  <a:pt x="459098" y="187025"/>
                </a:cubicBezTo>
                <a:cubicBezTo>
                  <a:pt x="448582" y="189172"/>
                  <a:pt x="437587" y="187741"/>
                  <a:pt x="427070" y="187025"/>
                </a:cubicBezTo>
                <a:cubicBezTo>
                  <a:pt x="402212" y="185355"/>
                  <a:pt x="377354" y="185355"/>
                  <a:pt x="352496" y="184878"/>
                </a:cubicBezTo>
                <a:cubicBezTo>
                  <a:pt x="318077" y="184401"/>
                  <a:pt x="275054" y="187979"/>
                  <a:pt x="242786" y="172712"/>
                </a:cubicBezTo>
                <a:cubicBezTo>
                  <a:pt x="238245" y="170565"/>
                  <a:pt x="240874" y="164124"/>
                  <a:pt x="245416" y="163886"/>
                </a:cubicBezTo>
                <a:close/>
                <a:moveTo>
                  <a:pt x="460975" y="101468"/>
                </a:moveTo>
                <a:cubicBezTo>
                  <a:pt x="464530" y="102335"/>
                  <a:pt x="467458" y="105142"/>
                  <a:pt x="466980" y="109443"/>
                </a:cubicBezTo>
                <a:cubicBezTo>
                  <a:pt x="464351" y="135965"/>
                  <a:pt x="383572" y="125213"/>
                  <a:pt x="367321" y="125213"/>
                </a:cubicBezTo>
                <a:cubicBezTo>
                  <a:pt x="340554" y="124974"/>
                  <a:pt x="313787" y="124496"/>
                  <a:pt x="287020" y="125452"/>
                </a:cubicBezTo>
                <a:cubicBezTo>
                  <a:pt x="278416" y="125691"/>
                  <a:pt x="256190" y="131664"/>
                  <a:pt x="249021" y="124735"/>
                </a:cubicBezTo>
                <a:cubicBezTo>
                  <a:pt x="239939" y="115894"/>
                  <a:pt x="260731" y="109921"/>
                  <a:pt x="265272" y="109443"/>
                </a:cubicBezTo>
                <a:cubicBezTo>
                  <a:pt x="286064" y="106576"/>
                  <a:pt x="306856" y="106098"/>
                  <a:pt x="327649" y="105859"/>
                </a:cubicBezTo>
                <a:cubicBezTo>
                  <a:pt x="355371" y="105620"/>
                  <a:pt x="382855" y="105859"/>
                  <a:pt x="410339" y="105142"/>
                </a:cubicBezTo>
                <a:cubicBezTo>
                  <a:pt x="420377" y="105142"/>
                  <a:pt x="430175" y="104903"/>
                  <a:pt x="440213" y="103947"/>
                </a:cubicBezTo>
                <a:cubicBezTo>
                  <a:pt x="446905" y="103470"/>
                  <a:pt x="454792" y="99169"/>
                  <a:pt x="451207" y="105142"/>
                </a:cubicBezTo>
                <a:cubicBezTo>
                  <a:pt x="453238" y="101678"/>
                  <a:pt x="457420" y="100602"/>
                  <a:pt x="460975" y="101468"/>
                </a:cubicBezTo>
                <a:close/>
                <a:moveTo>
                  <a:pt x="134018" y="100357"/>
                </a:moveTo>
                <a:cubicBezTo>
                  <a:pt x="157679" y="102745"/>
                  <a:pt x="181341" y="104894"/>
                  <a:pt x="205003" y="105132"/>
                </a:cubicBezTo>
                <a:cubicBezTo>
                  <a:pt x="210022" y="105132"/>
                  <a:pt x="214085" y="109192"/>
                  <a:pt x="214085" y="114206"/>
                </a:cubicBezTo>
                <a:cubicBezTo>
                  <a:pt x="214085" y="147397"/>
                  <a:pt x="214085" y="180589"/>
                  <a:pt x="214085" y="213541"/>
                </a:cubicBezTo>
                <a:cubicBezTo>
                  <a:pt x="214324" y="218555"/>
                  <a:pt x="210022" y="222615"/>
                  <a:pt x="205003" y="222854"/>
                </a:cubicBezTo>
                <a:cubicBezTo>
                  <a:pt x="179429" y="223092"/>
                  <a:pt x="154333" y="224525"/>
                  <a:pt x="128998" y="220227"/>
                </a:cubicBezTo>
                <a:cubicBezTo>
                  <a:pt x="124935" y="219511"/>
                  <a:pt x="122545" y="215212"/>
                  <a:pt x="122306" y="211153"/>
                </a:cubicBezTo>
                <a:cubicBezTo>
                  <a:pt x="121828" y="203751"/>
                  <a:pt x="121589" y="196348"/>
                  <a:pt x="121828" y="188946"/>
                </a:cubicBezTo>
                <a:cubicBezTo>
                  <a:pt x="114897" y="163396"/>
                  <a:pt x="121589" y="127339"/>
                  <a:pt x="125174" y="107043"/>
                </a:cubicBezTo>
                <a:cubicBezTo>
                  <a:pt x="125891" y="103461"/>
                  <a:pt x="130193" y="100118"/>
                  <a:pt x="134018" y="100357"/>
                </a:cubicBezTo>
                <a:close/>
                <a:moveTo>
                  <a:pt x="94118" y="54820"/>
                </a:moveTo>
                <a:cubicBezTo>
                  <a:pt x="94596" y="62696"/>
                  <a:pt x="95313" y="70572"/>
                  <a:pt x="94596" y="78687"/>
                </a:cubicBezTo>
                <a:cubicBezTo>
                  <a:pt x="92683" y="107327"/>
                  <a:pt x="88859" y="135490"/>
                  <a:pt x="86946" y="163892"/>
                </a:cubicBezTo>
                <a:cubicBezTo>
                  <a:pt x="83122" y="213535"/>
                  <a:pt x="86468" y="263656"/>
                  <a:pt x="78341" y="312583"/>
                </a:cubicBezTo>
                <a:cubicBezTo>
                  <a:pt x="157223" y="292058"/>
                  <a:pt x="243037" y="309003"/>
                  <a:pt x="323592" y="305901"/>
                </a:cubicBezTo>
                <a:cubicBezTo>
                  <a:pt x="357535" y="304707"/>
                  <a:pt x="391478" y="306139"/>
                  <a:pt x="425182" y="307810"/>
                </a:cubicBezTo>
                <a:cubicBezTo>
                  <a:pt x="442154" y="308526"/>
                  <a:pt x="458886" y="309481"/>
                  <a:pt x="475858" y="310197"/>
                </a:cubicBezTo>
                <a:cubicBezTo>
                  <a:pt x="483029" y="310435"/>
                  <a:pt x="490200" y="309481"/>
                  <a:pt x="496654" y="312345"/>
                </a:cubicBezTo>
                <a:cubicBezTo>
                  <a:pt x="494025" y="295638"/>
                  <a:pt x="494981" y="277976"/>
                  <a:pt x="494742" y="261269"/>
                </a:cubicBezTo>
                <a:cubicBezTo>
                  <a:pt x="494264" y="236209"/>
                  <a:pt x="493786" y="211149"/>
                  <a:pt x="493308" y="186088"/>
                </a:cubicBezTo>
                <a:cubicBezTo>
                  <a:pt x="492829" y="144321"/>
                  <a:pt x="491395" y="102315"/>
                  <a:pt x="491873" y="60548"/>
                </a:cubicBezTo>
                <a:cubicBezTo>
                  <a:pt x="444783" y="67231"/>
                  <a:pt x="397215" y="64128"/>
                  <a:pt x="349886" y="62696"/>
                </a:cubicBezTo>
                <a:cubicBezTo>
                  <a:pt x="317616" y="61741"/>
                  <a:pt x="285346" y="62219"/>
                  <a:pt x="253076" y="60787"/>
                </a:cubicBezTo>
                <a:cubicBezTo>
                  <a:pt x="219850" y="59355"/>
                  <a:pt x="186385" y="58161"/>
                  <a:pt x="153159" y="56729"/>
                </a:cubicBezTo>
                <a:cubicBezTo>
                  <a:pt x="138100" y="56252"/>
                  <a:pt x="123041" y="55536"/>
                  <a:pt x="107982" y="55536"/>
                </a:cubicBezTo>
                <a:cubicBezTo>
                  <a:pt x="104635" y="55536"/>
                  <a:pt x="98898" y="54820"/>
                  <a:pt x="94118" y="54820"/>
                </a:cubicBezTo>
                <a:close/>
                <a:moveTo>
                  <a:pt x="298493" y="165"/>
                </a:moveTo>
                <a:cubicBezTo>
                  <a:pt x="342954" y="-790"/>
                  <a:pt x="386697" y="2551"/>
                  <a:pt x="430919" y="5893"/>
                </a:cubicBezTo>
                <a:cubicBezTo>
                  <a:pt x="458169" y="8041"/>
                  <a:pt x="484463" y="3506"/>
                  <a:pt x="511474" y="4222"/>
                </a:cubicBezTo>
                <a:cubicBezTo>
                  <a:pt x="528685" y="4699"/>
                  <a:pt x="549959" y="5415"/>
                  <a:pt x="558325" y="22838"/>
                </a:cubicBezTo>
                <a:cubicBezTo>
                  <a:pt x="566931" y="40977"/>
                  <a:pt x="563345" y="66515"/>
                  <a:pt x="561911" y="85847"/>
                </a:cubicBezTo>
                <a:cubicBezTo>
                  <a:pt x="556413" y="152436"/>
                  <a:pt x="566692" y="219025"/>
                  <a:pt x="561433" y="285375"/>
                </a:cubicBezTo>
                <a:cubicBezTo>
                  <a:pt x="559759" y="306617"/>
                  <a:pt x="554740" y="338837"/>
                  <a:pt x="532031" y="348622"/>
                </a:cubicBezTo>
                <a:cubicBezTo>
                  <a:pt x="531792" y="348622"/>
                  <a:pt x="531314" y="348861"/>
                  <a:pt x="531075" y="348861"/>
                </a:cubicBezTo>
                <a:cubicBezTo>
                  <a:pt x="535856" y="355305"/>
                  <a:pt x="539920" y="362465"/>
                  <a:pt x="542788" y="366284"/>
                </a:cubicBezTo>
                <a:cubicBezTo>
                  <a:pt x="561433" y="390867"/>
                  <a:pt x="586293" y="409961"/>
                  <a:pt x="599679" y="438124"/>
                </a:cubicBezTo>
                <a:cubicBezTo>
                  <a:pt x="602786" y="445045"/>
                  <a:pt x="598961" y="452205"/>
                  <a:pt x="591312" y="452682"/>
                </a:cubicBezTo>
                <a:cubicBezTo>
                  <a:pt x="493786" y="457933"/>
                  <a:pt x="396976" y="457217"/>
                  <a:pt x="299688" y="456501"/>
                </a:cubicBezTo>
                <a:cubicBezTo>
                  <a:pt x="202401" y="455785"/>
                  <a:pt x="105591" y="472492"/>
                  <a:pt x="8304" y="466048"/>
                </a:cubicBezTo>
                <a:cubicBezTo>
                  <a:pt x="415" y="465332"/>
                  <a:pt x="-2453" y="457217"/>
                  <a:pt x="2328" y="451250"/>
                </a:cubicBezTo>
                <a:cubicBezTo>
                  <a:pt x="22407" y="425713"/>
                  <a:pt x="38183" y="397072"/>
                  <a:pt x="57545" y="370819"/>
                </a:cubicBezTo>
                <a:cubicBezTo>
                  <a:pt x="61848" y="364852"/>
                  <a:pt x="69497" y="352441"/>
                  <a:pt x="78341" y="346236"/>
                </a:cubicBezTo>
                <a:cubicBezTo>
                  <a:pt x="65911" y="346952"/>
                  <a:pt x="50613" y="347906"/>
                  <a:pt x="41769" y="342656"/>
                </a:cubicBezTo>
                <a:cubicBezTo>
                  <a:pt x="39856" y="341940"/>
                  <a:pt x="38422" y="340508"/>
                  <a:pt x="37705" y="338121"/>
                </a:cubicBezTo>
                <a:cubicBezTo>
                  <a:pt x="36988" y="336450"/>
                  <a:pt x="36988" y="334302"/>
                  <a:pt x="37227" y="332632"/>
                </a:cubicBezTo>
                <a:cubicBezTo>
                  <a:pt x="35076" y="258167"/>
                  <a:pt x="40813" y="181792"/>
                  <a:pt x="33641" y="107805"/>
                </a:cubicBezTo>
                <a:cubicBezTo>
                  <a:pt x="29578" y="68186"/>
                  <a:pt x="14040" y="7563"/>
                  <a:pt x="72843" y="8041"/>
                </a:cubicBezTo>
                <a:cubicBezTo>
                  <a:pt x="107982" y="8279"/>
                  <a:pt x="140969" y="11859"/>
                  <a:pt x="176346" y="8995"/>
                </a:cubicBezTo>
                <a:cubicBezTo>
                  <a:pt x="216982" y="5654"/>
                  <a:pt x="257618" y="1119"/>
                  <a:pt x="298493" y="165"/>
                </a:cubicBezTo>
                <a:close/>
              </a:path>
            </a:pathLst>
          </a:custGeom>
          <a:solidFill>
            <a:schemeClr val="bg1"/>
          </a:solidFill>
          <a:ln>
            <a:noFill/>
          </a:ln>
        </p:spPr>
      </p:sp>
      <p:sp>
        <p:nvSpPr>
          <p:cNvPr id="68" name="stack-of-books-and-magnifier_68211"/>
          <p:cNvSpPr>
            <a:spLocks noChangeAspect="1"/>
          </p:cNvSpPr>
          <p:nvPr/>
        </p:nvSpPr>
        <p:spPr bwMode="auto">
          <a:xfrm>
            <a:off x="8787437" y="4174194"/>
            <a:ext cx="277060" cy="282754"/>
          </a:xfrm>
          <a:custGeom>
            <a:avLst/>
            <a:gdLst>
              <a:gd name="connsiteX0" fmla="*/ 359573 w 594302"/>
              <a:gd name="connsiteY0" fmla="*/ 276018 h 606516"/>
              <a:gd name="connsiteX1" fmla="*/ 291512 w 594302"/>
              <a:gd name="connsiteY1" fmla="*/ 304169 h 606516"/>
              <a:gd name="connsiteX2" fmla="*/ 291512 w 594302"/>
              <a:gd name="connsiteY2" fmla="*/ 440091 h 606516"/>
              <a:gd name="connsiteX3" fmla="*/ 427633 w 594302"/>
              <a:gd name="connsiteY3" fmla="*/ 440091 h 606516"/>
              <a:gd name="connsiteX4" fmla="*/ 427633 w 594302"/>
              <a:gd name="connsiteY4" fmla="*/ 304169 h 606516"/>
              <a:gd name="connsiteX5" fmla="*/ 359573 w 594302"/>
              <a:gd name="connsiteY5" fmla="*/ 276018 h 606516"/>
              <a:gd name="connsiteX6" fmla="*/ 359573 w 594302"/>
              <a:gd name="connsiteY6" fmla="*/ 238356 h 606516"/>
              <a:gd name="connsiteX7" fmla="*/ 454366 w 594302"/>
              <a:gd name="connsiteY7" fmla="*/ 277476 h 606516"/>
              <a:gd name="connsiteX8" fmla="*/ 476080 w 594302"/>
              <a:gd name="connsiteY8" fmla="*/ 438353 h 606516"/>
              <a:gd name="connsiteX9" fmla="*/ 583932 w 594302"/>
              <a:gd name="connsiteY9" fmla="*/ 546047 h 606516"/>
              <a:gd name="connsiteX10" fmla="*/ 583932 w 594302"/>
              <a:gd name="connsiteY10" fmla="*/ 596161 h 606516"/>
              <a:gd name="connsiteX11" fmla="*/ 533847 w 594302"/>
              <a:gd name="connsiteY11" fmla="*/ 596161 h 606516"/>
              <a:gd name="connsiteX12" fmla="*/ 425892 w 594302"/>
              <a:gd name="connsiteY12" fmla="*/ 488364 h 606516"/>
              <a:gd name="connsiteX13" fmla="*/ 264779 w 594302"/>
              <a:gd name="connsiteY13" fmla="*/ 466785 h 606516"/>
              <a:gd name="connsiteX14" fmla="*/ 264779 w 594302"/>
              <a:gd name="connsiteY14" fmla="*/ 277476 h 606516"/>
              <a:gd name="connsiteX15" fmla="*/ 359573 w 594302"/>
              <a:gd name="connsiteY15" fmla="*/ 238356 h 606516"/>
              <a:gd name="connsiteX16" fmla="*/ 139917 w 594302"/>
              <a:gd name="connsiteY16" fmla="*/ 43060 h 606516"/>
              <a:gd name="connsiteX17" fmla="*/ 114822 w 594302"/>
              <a:gd name="connsiteY17" fmla="*/ 68017 h 606516"/>
              <a:gd name="connsiteX18" fmla="*/ 114822 w 594302"/>
              <a:gd name="connsiteY18" fmla="*/ 145137 h 606516"/>
              <a:gd name="connsiteX19" fmla="*/ 139917 w 594302"/>
              <a:gd name="connsiteY19" fmla="*/ 170094 h 606516"/>
              <a:gd name="connsiteX20" fmla="*/ 461952 w 594302"/>
              <a:gd name="connsiteY20" fmla="*/ 170094 h 606516"/>
              <a:gd name="connsiteX21" fmla="*/ 461952 w 594302"/>
              <a:gd name="connsiteY21" fmla="*/ 128056 h 606516"/>
              <a:gd name="connsiteX22" fmla="*/ 322957 w 594302"/>
              <a:gd name="connsiteY22" fmla="*/ 128056 h 606516"/>
              <a:gd name="connsiteX23" fmla="*/ 301344 w 594302"/>
              <a:gd name="connsiteY23" fmla="*/ 106577 h 606516"/>
              <a:gd name="connsiteX24" fmla="*/ 322957 w 594302"/>
              <a:gd name="connsiteY24" fmla="*/ 85098 h 606516"/>
              <a:gd name="connsiteX25" fmla="*/ 461952 w 594302"/>
              <a:gd name="connsiteY25" fmla="*/ 85098 h 606516"/>
              <a:gd name="connsiteX26" fmla="*/ 461952 w 594302"/>
              <a:gd name="connsiteY26" fmla="*/ 43060 h 606516"/>
              <a:gd name="connsiteX27" fmla="*/ 139917 w 594302"/>
              <a:gd name="connsiteY27" fmla="*/ 0 h 606516"/>
              <a:gd name="connsiteX28" fmla="*/ 511117 w 594302"/>
              <a:gd name="connsiteY28" fmla="*/ 0 h 606516"/>
              <a:gd name="connsiteX29" fmla="*/ 532627 w 594302"/>
              <a:gd name="connsiteY29" fmla="*/ 21479 h 606516"/>
              <a:gd name="connsiteX30" fmla="*/ 511117 w 594302"/>
              <a:gd name="connsiteY30" fmla="*/ 43060 h 606516"/>
              <a:gd name="connsiteX31" fmla="*/ 505074 w 594302"/>
              <a:gd name="connsiteY31" fmla="*/ 43060 h 606516"/>
              <a:gd name="connsiteX32" fmla="*/ 505074 w 594302"/>
              <a:gd name="connsiteY32" fmla="*/ 170094 h 606516"/>
              <a:gd name="connsiteX33" fmla="*/ 511117 w 594302"/>
              <a:gd name="connsiteY33" fmla="*/ 170094 h 606516"/>
              <a:gd name="connsiteX34" fmla="*/ 532627 w 594302"/>
              <a:gd name="connsiteY34" fmla="*/ 191675 h 606516"/>
              <a:gd name="connsiteX35" fmla="*/ 511117 w 594302"/>
              <a:gd name="connsiteY35" fmla="*/ 213155 h 606516"/>
              <a:gd name="connsiteX36" fmla="*/ 456011 w 594302"/>
              <a:gd name="connsiteY36" fmla="*/ 213155 h 606516"/>
              <a:gd name="connsiteX37" fmla="*/ 460825 w 594302"/>
              <a:gd name="connsiteY37" fmla="*/ 238111 h 606516"/>
              <a:gd name="connsiteX38" fmla="*/ 460825 w 594302"/>
              <a:gd name="connsiteY38" fmla="*/ 256829 h 606516"/>
              <a:gd name="connsiteX39" fmla="*/ 416576 w 594302"/>
              <a:gd name="connsiteY39" fmla="*/ 230645 h 606516"/>
              <a:gd name="connsiteX40" fmla="*/ 392710 w 594302"/>
              <a:gd name="connsiteY40" fmla="*/ 213155 h 606516"/>
              <a:gd name="connsiteX41" fmla="*/ 139917 w 594302"/>
              <a:gd name="connsiteY41" fmla="*/ 213155 h 606516"/>
              <a:gd name="connsiteX42" fmla="*/ 70675 w 594302"/>
              <a:gd name="connsiteY42" fmla="*/ 213155 h 606516"/>
              <a:gd name="connsiteX43" fmla="*/ 70675 w 594302"/>
              <a:gd name="connsiteY43" fmla="*/ 255192 h 606516"/>
              <a:gd name="connsiteX44" fmla="*/ 209670 w 594302"/>
              <a:gd name="connsiteY44" fmla="*/ 255192 h 606516"/>
              <a:gd name="connsiteX45" fmla="*/ 231181 w 594302"/>
              <a:gd name="connsiteY45" fmla="*/ 276671 h 606516"/>
              <a:gd name="connsiteX46" fmla="*/ 209670 w 594302"/>
              <a:gd name="connsiteY46" fmla="*/ 298253 h 606516"/>
              <a:gd name="connsiteX47" fmla="*/ 70675 w 594302"/>
              <a:gd name="connsiteY47" fmla="*/ 298253 h 606516"/>
              <a:gd name="connsiteX48" fmla="*/ 70675 w 594302"/>
              <a:gd name="connsiteY48" fmla="*/ 340291 h 606516"/>
              <a:gd name="connsiteX49" fmla="*/ 211207 w 594302"/>
              <a:gd name="connsiteY49" fmla="*/ 340291 h 606516"/>
              <a:gd name="connsiteX50" fmla="*/ 207519 w 594302"/>
              <a:gd name="connsiteY50" fmla="*/ 374146 h 606516"/>
              <a:gd name="connsiteX51" fmla="*/ 207827 w 594302"/>
              <a:gd name="connsiteY51" fmla="*/ 383249 h 606516"/>
              <a:gd name="connsiteX52" fmla="*/ 139917 w 594302"/>
              <a:gd name="connsiteY52" fmla="*/ 383249 h 606516"/>
              <a:gd name="connsiteX53" fmla="*/ 114822 w 594302"/>
              <a:gd name="connsiteY53" fmla="*/ 408308 h 606516"/>
              <a:gd name="connsiteX54" fmla="*/ 114822 w 594302"/>
              <a:gd name="connsiteY54" fmla="*/ 485428 h 606516"/>
              <a:gd name="connsiteX55" fmla="*/ 139917 w 594302"/>
              <a:gd name="connsiteY55" fmla="*/ 510385 h 606516"/>
              <a:gd name="connsiteX56" fmla="*/ 290180 w 594302"/>
              <a:gd name="connsiteY56" fmla="*/ 510385 h 606516"/>
              <a:gd name="connsiteX57" fmla="*/ 361367 w 594302"/>
              <a:gd name="connsiteY57" fmla="*/ 527670 h 606516"/>
              <a:gd name="connsiteX58" fmla="*/ 413093 w 594302"/>
              <a:gd name="connsiteY58" fmla="*/ 518772 h 606516"/>
              <a:gd name="connsiteX59" fmla="*/ 447817 w 594302"/>
              <a:gd name="connsiteY59" fmla="*/ 553445 h 606516"/>
              <a:gd name="connsiteX60" fmla="*/ 139917 w 594302"/>
              <a:gd name="connsiteY60" fmla="*/ 553445 h 606516"/>
              <a:gd name="connsiteX61" fmla="*/ 71802 w 594302"/>
              <a:gd name="connsiteY61" fmla="*/ 485428 h 606516"/>
              <a:gd name="connsiteX62" fmla="*/ 71802 w 594302"/>
              <a:gd name="connsiteY62" fmla="*/ 408205 h 606516"/>
              <a:gd name="connsiteX63" fmla="*/ 76514 w 594302"/>
              <a:gd name="connsiteY63" fmla="*/ 383249 h 606516"/>
              <a:gd name="connsiteX64" fmla="*/ 21510 w 594302"/>
              <a:gd name="connsiteY64" fmla="*/ 383249 h 606516"/>
              <a:gd name="connsiteX65" fmla="*/ 0 w 594302"/>
              <a:gd name="connsiteY65" fmla="*/ 361770 h 606516"/>
              <a:gd name="connsiteX66" fmla="*/ 21510 w 594302"/>
              <a:gd name="connsiteY66" fmla="*/ 340291 h 606516"/>
              <a:gd name="connsiteX67" fmla="*/ 27553 w 594302"/>
              <a:gd name="connsiteY67" fmla="*/ 340291 h 606516"/>
              <a:gd name="connsiteX68" fmla="*/ 27553 w 594302"/>
              <a:gd name="connsiteY68" fmla="*/ 213155 h 606516"/>
              <a:gd name="connsiteX69" fmla="*/ 21510 w 594302"/>
              <a:gd name="connsiteY69" fmla="*/ 213155 h 606516"/>
              <a:gd name="connsiteX70" fmla="*/ 0 w 594302"/>
              <a:gd name="connsiteY70" fmla="*/ 191675 h 606516"/>
              <a:gd name="connsiteX71" fmla="*/ 21510 w 594302"/>
              <a:gd name="connsiteY71" fmla="*/ 170094 h 606516"/>
              <a:gd name="connsiteX72" fmla="*/ 76514 w 594302"/>
              <a:gd name="connsiteY72" fmla="*/ 170094 h 606516"/>
              <a:gd name="connsiteX73" fmla="*/ 71802 w 594302"/>
              <a:gd name="connsiteY73" fmla="*/ 145137 h 606516"/>
              <a:gd name="connsiteX74" fmla="*/ 71802 w 594302"/>
              <a:gd name="connsiteY74" fmla="*/ 68017 h 606516"/>
              <a:gd name="connsiteX75" fmla="*/ 139917 w 594302"/>
              <a:gd name="connsiteY75" fmla="*/ 0 h 6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4302" h="606516">
                <a:moveTo>
                  <a:pt x="359573" y="276018"/>
                </a:moveTo>
                <a:cubicBezTo>
                  <a:pt x="334914" y="276018"/>
                  <a:pt x="310256" y="285402"/>
                  <a:pt x="291512" y="304169"/>
                </a:cubicBezTo>
                <a:cubicBezTo>
                  <a:pt x="253922" y="341601"/>
                  <a:pt x="253922" y="402659"/>
                  <a:pt x="291512" y="440091"/>
                </a:cubicBezTo>
                <a:cubicBezTo>
                  <a:pt x="328999" y="477523"/>
                  <a:pt x="390146" y="477523"/>
                  <a:pt x="427633" y="440091"/>
                </a:cubicBezTo>
                <a:cubicBezTo>
                  <a:pt x="465223" y="402659"/>
                  <a:pt x="465223" y="341601"/>
                  <a:pt x="427633" y="304169"/>
                </a:cubicBezTo>
                <a:cubicBezTo>
                  <a:pt x="408890" y="285402"/>
                  <a:pt x="384231" y="276018"/>
                  <a:pt x="359573" y="276018"/>
                </a:cubicBezTo>
                <a:close/>
                <a:moveTo>
                  <a:pt x="359573" y="238356"/>
                </a:moveTo>
                <a:cubicBezTo>
                  <a:pt x="393910" y="238356"/>
                  <a:pt x="428248" y="251396"/>
                  <a:pt x="454366" y="277476"/>
                </a:cubicBezTo>
                <a:cubicBezTo>
                  <a:pt x="497896" y="321044"/>
                  <a:pt x="505168" y="387216"/>
                  <a:pt x="476080" y="438353"/>
                </a:cubicBezTo>
                <a:lnTo>
                  <a:pt x="583932" y="546047"/>
                </a:lnTo>
                <a:cubicBezTo>
                  <a:pt x="597759" y="559956"/>
                  <a:pt x="597759" y="582354"/>
                  <a:pt x="583932" y="596161"/>
                </a:cubicBezTo>
                <a:cubicBezTo>
                  <a:pt x="570105" y="609968"/>
                  <a:pt x="547674" y="609968"/>
                  <a:pt x="533847" y="596161"/>
                </a:cubicBezTo>
                <a:lnTo>
                  <a:pt x="425892" y="488364"/>
                </a:lnTo>
                <a:cubicBezTo>
                  <a:pt x="374783" y="517513"/>
                  <a:pt x="308412" y="510251"/>
                  <a:pt x="264779" y="466785"/>
                </a:cubicBezTo>
                <a:cubicBezTo>
                  <a:pt x="212543" y="414523"/>
                  <a:pt x="212543" y="329635"/>
                  <a:pt x="264779" y="277476"/>
                </a:cubicBezTo>
                <a:cubicBezTo>
                  <a:pt x="290898" y="251396"/>
                  <a:pt x="325235" y="238356"/>
                  <a:pt x="359573" y="238356"/>
                </a:cubicBezTo>
                <a:close/>
                <a:moveTo>
                  <a:pt x="139917" y="43060"/>
                </a:moveTo>
                <a:cubicBezTo>
                  <a:pt x="126089" y="43060"/>
                  <a:pt x="114822" y="54209"/>
                  <a:pt x="114822" y="68017"/>
                </a:cubicBezTo>
                <a:lnTo>
                  <a:pt x="114822" y="145137"/>
                </a:lnTo>
                <a:cubicBezTo>
                  <a:pt x="114822" y="158945"/>
                  <a:pt x="126089" y="170094"/>
                  <a:pt x="139917" y="170094"/>
                </a:cubicBezTo>
                <a:lnTo>
                  <a:pt x="461952" y="170094"/>
                </a:lnTo>
                <a:lnTo>
                  <a:pt x="461952" y="128056"/>
                </a:lnTo>
                <a:lnTo>
                  <a:pt x="322957" y="128056"/>
                </a:lnTo>
                <a:cubicBezTo>
                  <a:pt x="311075" y="128056"/>
                  <a:pt x="301344" y="118442"/>
                  <a:pt x="301344" y="106577"/>
                </a:cubicBezTo>
                <a:cubicBezTo>
                  <a:pt x="301344" y="94713"/>
                  <a:pt x="311075" y="85098"/>
                  <a:pt x="322957" y="85098"/>
                </a:cubicBezTo>
                <a:lnTo>
                  <a:pt x="461952" y="85098"/>
                </a:lnTo>
                <a:lnTo>
                  <a:pt x="461952" y="43060"/>
                </a:lnTo>
                <a:close/>
                <a:moveTo>
                  <a:pt x="139917" y="0"/>
                </a:moveTo>
                <a:lnTo>
                  <a:pt x="511117" y="0"/>
                </a:lnTo>
                <a:cubicBezTo>
                  <a:pt x="522999" y="0"/>
                  <a:pt x="532627" y="9614"/>
                  <a:pt x="532627" y="21479"/>
                </a:cubicBezTo>
                <a:cubicBezTo>
                  <a:pt x="532627" y="33344"/>
                  <a:pt x="522999" y="43060"/>
                  <a:pt x="511117" y="43060"/>
                </a:cubicBezTo>
                <a:lnTo>
                  <a:pt x="505074" y="43060"/>
                </a:lnTo>
                <a:lnTo>
                  <a:pt x="505074" y="170094"/>
                </a:lnTo>
                <a:lnTo>
                  <a:pt x="511117" y="170094"/>
                </a:lnTo>
                <a:cubicBezTo>
                  <a:pt x="522999" y="170094"/>
                  <a:pt x="532627" y="179811"/>
                  <a:pt x="532627" y="191675"/>
                </a:cubicBezTo>
                <a:cubicBezTo>
                  <a:pt x="532627" y="203540"/>
                  <a:pt x="522999" y="213155"/>
                  <a:pt x="511117" y="213155"/>
                </a:cubicBezTo>
                <a:lnTo>
                  <a:pt x="456011" y="213155"/>
                </a:lnTo>
                <a:cubicBezTo>
                  <a:pt x="459084" y="220928"/>
                  <a:pt x="460825" y="229315"/>
                  <a:pt x="460825" y="238111"/>
                </a:cubicBezTo>
                <a:lnTo>
                  <a:pt x="460825" y="256829"/>
                </a:lnTo>
                <a:cubicBezTo>
                  <a:pt x="447509" y="245578"/>
                  <a:pt x="432555" y="236782"/>
                  <a:pt x="416576" y="230645"/>
                </a:cubicBezTo>
                <a:cubicBezTo>
                  <a:pt x="413401" y="220519"/>
                  <a:pt x="403875" y="213155"/>
                  <a:pt x="392710" y="213155"/>
                </a:cubicBezTo>
                <a:lnTo>
                  <a:pt x="139917" y="213155"/>
                </a:lnTo>
                <a:lnTo>
                  <a:pt x="70675" y="213155"/>
                </a:lnTo>
                <a:lnTo>
                  <a:pt x="70675" y="255192"/>
                </a:lnTo>
                <a:lnTo>
                  <a:pt x="209670" y="255192"/>
                </a:lnTo>
                <a:cubicBezTo>
                  <a:pt x="221553" y="255192"/>
                  <a:pt x="231181" y="264807"/>
                  <a:pt x="231181" y="276671"/>
                </a:cubicBezTo>
                <a:cubicBezTo>
                  <a:pt x="231181" y="288638"/>
                  <a:pt x="221553" y="298253"/>
                  <a:pt x="209670" y="298253"/>
                </a:cubicBezTo>
                <a:lnTo>
                  <a:pt x="70675" y="298253"/>
                </a:lnTo>
                <a:lnTo>
                  <a:pt x="70675" y="340291"/>
                </a:lnTo>
                <a:lnTo>
                  <a:pt x="211207" y="340291"/>
                </a:lnTo>
                <a:cubicBezTo>
                  <a:pt x="208749" y="351235"/>
                  <a:pt x="207519" y="362588"/>
                  <a:pt x="207519" y="374146"/>
                </a:cubicBezTo>
                <a:cubicBezTo>
                  <a:pt x="207519" y="377214"/>
                  <a:pt x="207622" y="380283"/>
                  <a:pt x="207827" y="383249"/>
                </a:cubicBezTo>
                <a:lnTo>
                  <a:pt x="139917" y="383249"/>
                </a:lnTo>
                <a:cubicBezTo>
                  <a:pt x="126089" y="383249"/>
                  <a:pt x="114822" y="394500"/>
                  <a:pt x="114822" y="408308"/>
                </a:cubicBezTo>
                <a:lnTo>
                  <a:pt x="114822" y="485428"/>
                </a:lnTo>
                <a:cubicBezTo>
                  <a:pt x="114822" y="499134"/>
                  <a:pt x="126089" y="510385"/>
                  <a:pt x="139917" y="510385"/>
                </a:cubicBezTo>
                <a:lnTo>
                  <a:pt x="290180" y="510385"/>
                </a:lnTo>
                <a:cubicBezTo>
                  <a:pt x="311894" y="521738"/>
                  <a:pt x="336170" y="527670"/>
                  <a:pt x="361367" y="527670"/>
                </a:cubicBezTo>
                <a:cubicBezTo>
                  <a:pt x="379087" y="527670"/>
                  <a:pt x="396500" y="524704"/>
                  <a:pt x="413093" y="518772"/>
                </a:cubicBezTo>
                <a:lnTo>
                  <a:pt x="447817" y="553445"/>
                </a:lnTo>
                <a:lnTo>
                  <a:pt x="139917" y="553445"/>
                </a:lnTo>
                <a:cubicBezTo>
                  <a:pt x="102326" y="553445"/>
                  <a:pt x="71802" y="522863"/>
                  <a:pt x="71802" y="485428"/>
                </a:cubicBezTo>
                <a:lnTo>
                  <a:pt x="71802" y="408205"/>
                </a:lnTo>
                <a:cubicBezTo>
                  <a:pt x="71802" y="399409"/>
                  <a:pt x="73441" y="391022"/>
                  <a:pt x="76514" y="383249"/>
                </a:cubicBezTo>
                <a:lnTo>
                  <a:pt x="21510" y="383249"/>
                </a:lnTo>
                <a:cubicBezTo>
                  <a:pt x="9628" y="383249"/>
                  <a:pt x="0" y="373634"/>
                  <a:pt x="0" y="361770"/>
                </a:cubicBezTo>
                <a:cubicBezTo>
                  <a:pt x="0" y="349905"/>
                  <a:pt x="9628" y="340291"/>
                  <a:pt x="21510" y="340291"/>
                </a:cubicBezTo>
                <a:lnTo>
                  <a:pt x="27553" y="340291"/>
                </a:lnTo>
                <a:lnTo>
                  <a:pt x="27553" y="213155"/>
                </a:lnTo>
                <a:lnTo>
                  <a:pt x="21510" y="213155"/>
                </a:lnTo>
                <a:cubicBezTo>
                  <a:pt x="9628" y="213155"/>
                  <a:pt x="0" y="203540"/>
                  <a:pt x="0" y="191675"/>
                </a:cubicBezTo>
                <a:cubicBezTo>
                  <a:pt x="0" y="179708"/>
                  <a:pt x="9628" y="170094"/>
                  <a:pt x="21510" y="170094"/>
                </a:cubicBezTo>
                <a:lnTo>
                  <a:pt x="76514" y="170094"/>
                </a:lnTo>
                <a:cubicBezTo>
                  <a:pt x="73441" y="162423"/>
                  <a:pt x="71802" y="153934"/>
                  <a:pt x="71802" y="145137"/>
                </a:cubicBezTo>
                <a:lnTo>
                  <a:pt x="71802" y="68017"/>
                </a:lnTo>
                <a:cubicBezTo>
                  <a:pt x="71802" y="30480"/>
                  <a:pt x="102326" y="0"/>
                  <a:pt x="139917" y="0"/>
                </a:cubicBezTo>
                <a:close/>
              </a:path>
            </a:pathLst>
          </a:custGeom>
          <a:solidFill>
            <a:schemeClr val="bg1"/>
          </a:solidFill>
          <a:ln>
            <a:noFill/>
          </a:ln>
        </p:spPr>
      </p:sp>
      <p:sp>
        <p:nvSpPr>
          <p:cNvPr id="2" name="文本框 1"/>
          <p:cNvSpPr txBox="1"/>
          <p:nvPr/>
        </p:nvSpPr>
        <p:spPr>
          <a:xfrm>
            <a:off x="697865" y="935355"/>
            <a:ext cx="8409940" cy="368300"/>
          </a:xfrm>
          <a:prstGeom prst="rect">
            <a:avLst/>
          </a:prstGeom>
          <a:noFill/>
        </p:spPr>
        <p:txBody>
          <a:bodyPr wrap="square" rtlCol="0" anchor="t">
            <a:spAutoFit/>
          </a:bodyPr>
          <a:lstStyle/>
          <a:p>
            <a:pPr algn="just"/>
            <a:r>
              <a:rPr lang="zh-CN" altLang="en-US"/>
              <a:t>More examples of the four major types of specific phobias include:</a:t>
            </a:r>
          </a:p>
        </p:txBody>
      </p:sp>
      <p:sp>
        <p:nvSpPr>
          <p:cNvPr id="3" name="文本框 2"/>
          <p:cNvSpPr txBox="1"/>
          <p:nvPr/>
        </p:nvSpPr>
        <p:spPr>
          <a:xfrm>
            <a:off x="9217026" y="1781057"/>
            <a:ext cx="1889773" cy="307340"/>
          </a:xfrm>
          <a:prstGeom prst="rect">
            <a:avLst/>
          </a:prstGeom>
          <a:noFill/>
        </p:spPr>
        <p:txBody>
          <a:bodyPr wrap="square" lIns="0" tIns="0" rIns="0" bIns="0" rtlCol="0">
            <a:spAutoFit/>
          </a:bodyPr>
          <a:lstStyle/>
          <a:p>
            <a:pPr algn="ctr"/>
            <a:r>
              <a:rPr lang="en-US" altLang="zh-CN" sz="2000" dirty="0">
                <a:solidFill>
                  <a:schemeClr val="bg1"/>
                </a:solidFill>
                <a:latin typeface="思源宋体 CN Heavy" panose="02020900000000000000" pitchFamily="18" charset="-122"/>
                <a:ea typeface="思源宋体 CN Heavy" panose="02020900000000000000" pitchFamily="18" charset="-122"/>
              </a:rPr>
              <a:t>Medical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4"/>
          </p:nvPr>
        </p:nvSpPr>
        <p:spPr/>
        <p:txBody>
          <a:bodyPr/>
          <a:lstStyle/>
          <a:p>
            <a:r>
              <a:rPr lang="en-US" altLang="zh-CN" dirty="0"/>
              <a:t>12</a:t>
            </a:r>
            <a:endParaRPr lang="zh-CN" altLang="en-US" dirty="0"/>
          </a:p>
        </p:txBody>
      </p:sp>
      <p:sp>
        <p:nvSpPr>
          <p:cNvPr id="4" name="文本占位符 3"/>
          <p:cNvSpPr>
            <a:spLocks noGrp="1"/>
          </p:cNvSpPr>
          <p:nvPr>
            <p:ph type="body" sz="quarter" idx="15"/>
          </p:nvPr>
        </p:nvSpPr>
        <p:spPr/>
        <p:txBody>
          <a:bodyPr>
            <a:normAutofit fontScale="90000"/>
          </a:bodyPr>
          <a:lstStyle/>
          <a:p>
            <a:r>
              <a:rPr lang="en-US" altLang="zh-CN" dirty="0"/>
              <a:t>3. </a:t>
            </a:r>
            <a:r>
              <a:rPr lang="en-US" altLang="zh-CN" spc="300">
                <a:sym typeface="+mn-lt"/>
              </a:rPr>
              <a:t>Specific phobias</a:t>
            </a:r>
            <a:endParaRPr lang="zh-CN" altLang="en-US" spc="300" dirty="0">
              <a:sym typeface="+mn-lt"/>
            </a:endParaRPr>
          </a:p>
          <a:p>
            <a:endParaRPr lang="zh-CN" altLang="en-US" dirty="0"/>
          </a:p>
        </p:txBody>
      </p:sp>
      <p:grpSp>
        <p:nvGrpSpPr>
          <p:cNvPr id="3" name="组合 2"/>
          <p:cNvGrpSpPr/>
          <p:nvPr/>
        </p:nvGrpSpPr>
        <p:grpSpPr>
          <a:xfrm>
            <a:off x="1400175" y="5029200"/>
            <a:ext cx="3569391" cy="497205"/>
            <a:chOff x="1385452" y="4302955"/>
            <a:chExt cx="3038077" cy="497047"/>
          </a:xfrm>
        </p:grpSpPr>
        <p:sp>
          <p:nvSpPr>
            <p:cNvPr id="6" name="文本框 5"/>
            <p:cNvSpPr txBox="1"/>
            <p:nvPr/>
          </p:nvSpPr>
          <p:spPr>
            <a:xfrm>
              <a:off x="2032411" y="4382305"/>
              <a:ext cx="2391118" cy="338347"/>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zh-CN" altLang="en-US" spc="300" dirty="0">
                  <a:sym typeface="+mn-lt"/>
                </a:rPr>
                <a:t>Arachnophobia</a:t>
              </a:r>
            </a:p>
          </p:txBody>
        </p:sp>
        <p:grpSp>
          <p:nvGrpSpPr>
            <p:cNvPr id="7" name="组合 6"/>
            <p:cNvGrpSpPr/>
            <p:nvPr/>
          </p:nvGrpSpPr>
          <p:grpSpPr>
            <a:xfrm>
              <a:off x="1385452" y="4302955"/>
              <a:ext cx="441068" cy="497047"/>
              <a:chOff x="5694256" y="4512558"/>
              <a:chExt cx="510142" cy="574888"/>
            </a:xfrm>
          </p:grpSpPr>
          <p:sp>
            <p:nvSpPr>
              <p:cNvPr id="8" name="椭圆 7"/>
              <p:cNvSpPr/>
              <p:nvPr/>
            </p:nvSpPr>
            <p:spPr>
              <a:xfrm>
                <a:off x="5694256" y="4512558"/>
                <a:ext cx="510142" cy="574888"/>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pic>
            <p:nvPicPr>
              <p:cNvPr id="11" name="图形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34830" y="4685702"/>
                <a:ext cx="228600" cy="228600"/>
              </a:xfrm>
              <a:prstGeom prst="rect">
                <a:avLst/>
              </a:prstGeom>
            </p:spPr>
          </p:pic>
        </p:grpSp>
      </p:grpSp>
      <p:grpSp>
        <p:nvGrpSpPr>
          <p:cNvPr id="12" name="组合 11"/>
          <p:cNvGrpSpPr/>
          <p:nvPr/>
        </p:nvGrpSpPr>
        <p:grpSpPr>
          <a:xfrm>
            <a:off x="7388130" y="5029266"/>
            <a:ext cx="2736531" cy="497047"/>
            <a:chOff x="1385452" y="4302955"/>
            <a:chExt cx="2736531" cy="497047"/>
          </a:xfrm>
        </p:grpSpPr>
        <p:sp>
          <p:nvSpPr>
            <p:cNvPr id="16" name="文本框 15"/>
            <p:cNvSpPr txBox="1"/>
            <p:nvPr/>
          </p:nvSpPr>
          <p:spPr>
            <a:xfrm>
              <a:off x="2032199" y="4382201"/>
              <a:ext cx="2089784" cy="338455"/>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zh-CN" altLang="en-US" spc="300" dirty="0">
                  <a:sym typeface="+mn-lt"/>
                </a:rPr>
                <a:t>Cynophobia</a:t>
              </a:r>
            </a:p>
          </p:txBody>
        </p:sp>
        <p:grpSp>
          <p:nvGrpSpPr>
            <p:cNvPr id="17" name="组合 16"/>
            <p:cNvGrpSpPr/>
            <p:nvPr/>
          </p:nvGrpSpPr>
          <p:grpSpPr>
            <a:xfrm>
              <a:off x="1385452" y="4302955"/>
              <a:ext cx="497047" cy="497047"/>
              <a:chOff x="5694256" y="4512558"/>
              <a:chExt cx="574888" cy="574888"/>
            </a:xfrm>
          </p:grpSpPr>
          <p:sp>
            <p:nvSpPr>
              <p:cNvPr id="18" name="椭圆 17"/>
              <p:cNvSpPr/>
              <p:nvPr/>
            </p:nvSpPr>
            <p:spPr>
              <a:xfrm>
                <a:off x="5694256" y="4512558"/>
                <a:ext cx="574888" cy="574888"/>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pic>
            <p:nvPicPr>
              <p:cNvPr id="19" name="图形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7400" y="4685702"/>
                <a:ext cx="228600" cy="228600"/>
              </a:xfrm>
              <a:prstGeom prst="rect">
                <a:avLst/>
              </a:prstGeom>
            </p:spPr>
          </p:pic>
        </p:grpSp>
      </p:grpSp>
      <p:pic>
        <p:nvPicPr>
          <p:cNvPr id="2" name="图片 1" descr="Arachnophobia"/>
          <p:cNvPicPr>
            <a:picLocks noChangeAspect="1"/>
          </p:cNvPicPr>
          <p:nvPr/>
        </p:nvPicPr>
        <p:blipFill>
          <a:blip r:embed="rId4"/>
          <a:stretch>
            <a:fillRect/>
          </a:stretch>
        </p:blipFill>
        <p:spPr>
          <a:xfrm>
            <a:off x="1189355" y="1200150"/>
            <a:ext cx="4659630" cy="3495040"/>
          </a:xfrm>
          <a:prstGeom prst="rect">
            <a:avLst/>
          </a:prstGeom>
        </p:spPr>
      </p:pic>
      <p:pic>
        <p:nvPicPr>
          <p:cNvPr id="9" name="图片 8" descr="Cynophobia"/>
          <p:cNvPicPr>
            <a:picLocks noChangeAspect="1"/>
          </p:cNvPicPr>
          <p:nvPr/>
        </p:nvPicPr>
        <p:blipFill>
          <a:blip r:embed="rId5"/>
          <a:stretch>
            <a:fillRect/>
          </a:stretch>
        </p:blipFill>
        <p:spPr>
          <a:xfrm>
            <a:off x="6584315" y="1202055"/>
            <a:ext cx="4657725" cy="3493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4"/>
          </p:nvPr>
        </p:nvSpPr>
        <p:spPr/>
        <p:txBody>
          <a:bodyPr/>
          <a:lstStyle/>
          <a:p>
            <a:r>
              <a:rPr lang="en-US" altLang="zh-CN" dirty="0"/>
              <a:t>12</a:t>
            </a:r>
            <a:endParaRPr lang="zh-CN" altLang="en-US" dirty="0"/>
          </a:p>
        </p:txBody>
      </p:sp>
      <p:sp>
        <p:nvSpPr>
          <p:cNvPr id="4" name="文本占位符 3"/>
          <p:cNvSpPr>
            <a:spLocks noGrp="1"/>
          </p:cNvSpPr>
          <p:nvPr>
            <p:ph type="body" sz="quarter" idx="15"/>
          </p:nvPr>
        </p:nvSpPr>
        <p:spPr/>
        <p:txBody>
          <a:bodyPr>
            <a:normAutofit fontScale="90000"/>
          </a:bodyPr>
          <a:lstStyle/>
          <a:p>
            <a:r>
              <a:rPr lang="en-US" altLang="zh-CN" dirty="0"/>
              <a:t>3. </a:t>
            </a:r>
            <a:r>
              <a:rPr lang="en-US" altLang="zh-CN" spc="300">
                <a:sym typeface="+mn-lt"/>
              </a:rPr>
              <a:t>Specific phobias</a:t>
            </a:r>
            <a:endParaRPr lang="zh-CN" altLang="en-US" spc="300" dirty="0">
              <a:sym typeface="+mn-lt"/>
            </a:endParaRPr>
          </a:p>
          <a:p>
            <a:endParaRPr lang="zh-CN" altLang="en-US" dirty="0"/>
          </a:p>
        </p:txBody>
      </p:sp>
      <p:grpSp>
        <p:nvGrpSpPr>
          <p:cNvPr id="3" name="组合 2"/>
          <p:cNvGrpSpPr/>
          <p:nvPr/>
        </p:nvGrpSpPr>
        <p:grpSpPr>
          <a:xfrm>
            <a:off x="1400057" y="5029395"/>
            <a:ext cx="2893647" cy="497047"/>
            <a:chOff x="1385452" y="4302955"/>
            <a:chExt cx="2893647" cy="497047"/>
          </a:xfrm>
        </p:grpSpPr>
        <p:sp>
          <p:nvSpPr>
            <p:cNvPr id="6" name="文本框 5"/>
            <p:cNvSpPr txBox="1"/>
            <p:nvPr/>
          </p:nvSpPr>
          <p:spPr>
            <a:xfrm>
              <a:off x="2032199" y="4382201"/>
              <a:ext cx="2246900" cy="338455"/>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zh-CN" altLang="en-US" spc="300" dirty="0">
                  <a:sym typeface="+mn-lt"/>
                </a:rPr>
                <a:t>Hemophobia</a:t>
              </a:r>
            </a:p>
          </p:txBody>
        </p:sp>
        <p:grpSp>
          <p:nvGrpSpPr>
            <p:cNvPr id="7" name="组合 6"/>
            <p:cNvGrpSpPr/>
            <p:nvPr/>
          </p:nvGrpSpPr>
          <p:grpSpPr>
            <a:xfrm>
              <a:off x="1385452" y="4302955"/>
              <a:ext cx="497047" cy="497047"/>
              <a:chOff x="5694256" y="4512558"/>
              <a:chExt cx="574888" cy="574888"/>
            </a:xfrm>
          </p:grpSpPr>
          <p:sp>
            <p:nvSpPr>
              <p:cNvPr id="8" name="椭圆 7"/>
              <p:cNvSpPr/>
              <p:nvPr/>
            </p:nvSpPr>
            <p:spPr>
              <a:xfrm>
                <a:off x="5694256" y="4512558"/>
                <a:ext cx="574888" cy="574888"/>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pic>
            <p:nvPicPr>
              <p:cNvPr id="11" name="图形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7400" y="4685702"/>
                <a:ext cx="228600" cy="228600"/>
              </a:xfrm>
              <a:prstGeom prst="rect">
                <a:avLst/>
              </a:prstGeom>
            </p:spPr>
          </p:pic>
        </p:grpSp>
      </p:grpSp>
      <p:grpSp>
        <p:nvGrpSpPr>
          <p:cNvPr id="12" name="组合 11"/>
          <p:cNvGrpSpPr/>
          <p:nvPr/>
        </p:nvGrpSpPr>
        <p:grpSpPr>
          <a:xfrm>
            <a:off x="7388129" y="5029266"/>
            <a:ext cx="2869053" cy="497047"/>
            <a:chOff x="1385452" y="4302955"/>
            <a:chExt cx="2635802" cy="497047"/>
          </a:xfrm>
        </p:grpSpPr>
        <p:sp>
          <p:nvSpPr>
            <p:cNvPr id="16" name="文本框 15"/>
            <p:cNvSpPr txBox="1"/>
            <p:nvPr/>
          </p:nvSpPr>
          <p:spPr>
            <a:xfrm>
              <a:off x="2032199" y="4382201"/>
              <a:ext cx="1989055" cy="338455"/>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zh-CN" altLang="en-US" spc="300" dirty="0">
                  <a:sym typeface="+mn-lt"/>
                </a:rPr>
                <a:t>Astraphobia</a:t>
              </a:r>
            </a:p>
          </p:txBody>
        </p:sp>
        <p:grpSp>
          <p:nvGrpSpPr>
            <p:cNvPr id="17" name="组合 16"/>
            <p:cNvGrpSpPr/>
            <p:nvPr/>
          </p:nvGrpSpPr>
          <p:grpSpPr>
            <a:xfrm>
              <a:off x="1385452" y="4302955"/>
              <a:ext cx="497047" cy="497047"/>
              <a:chOff x="5694256" y="4512558"/>
              <a:chExt cx="574888" cy="574888"/>
            </a:xfrm>
          </p:grpSpPr>
          <p:sp>
            <p:nvSpPr>
              <p:cNvPr id="18" name="椭圆 17"/>
              <p:cNvSpPr/>
              <p:nvPr/>
            </p:nvSpPr>
            <p:spPr>
              <a:xfrm>
                <a:off x="5694256" y="4512558"/>
                <a:ext cx="574888" cy="574888"/>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pic>
            <p:nvPicPr>
              <p:cNvPr id="19" name="图形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7400" y="4685702"/>
                <a:ext cx="228600" cy="228600"/>
              </a:xfrm>
              <a:prstGeom prst="rect">
                <a:avLst/>
              </a:prstGeom>
            </p:spPr>
          </p:pic>
        </p:grpSp>
      </p:grpSp>
      <p:pic>
        <p:nvPicPr>
          <p:cNvPr id="2" name="图片 1" descr="Astraphobia"/>
          <p:cNvPicPr>
            <a:picLocks noChangeAspect="1"/>
          </p:cNvPicPr>
          <p:nvPr/>
        </p:nvPicPr>
        <p:blipFill>
          <a:blip r:embed="rId4"/>
          <a:stretch>
            <a:fillRect/>
          </a:stretch>
        </p:blipFill>
        <p:spPr>
          <a:xfrm>
            <a:off x="6473190" y="1219835"/>
            <a:ext cx="4633595" cy="3475355"/>
          </a:xfrm>
          <a:prstGeom prst="rect">
            <a:avLst/>
          </a:prstGeom>
        </p:spPr>
      </p:pic>
      <p:pic>
        <p:nvPicPr>
          <p:cNvPr id="9" name="图片 8" descr="Hemophobia"/>
          <p:cNvPicPr>
            <a:picLocks noChangeAspect="1"/>
          </p:cNvPicPr>
          <p:nvPr/>
        </p:nvPicPr>
        <p:blipFill>
          <a:blip r:embed="rId5"/>
          <a:stretch>
            <a:fillRect/>
          </a:stretch>
        </p:blipFill>
        <p:spPr>
          <a:xfrm>
            <a:off x="1023620" y="1210945"/>
            <a:ext cx="4645025" cy="3484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4"/>
          </p:nvPr>
        </p:nvSpPr>
        <p:spPr/>
        <p:txBody>
          <a:bodyPr/>
          <a:lstStyle/>
          <a:p>
            <a:r>
              <a:rPr lang="en-US" altLang="zh-CN" dirty="0"/>
              <a:t>12</a:t>
            </a:r>
            <a:endParaRPr lang="zh-CN" altLang="en-US" dirty="0"/>
          </a:p>
        </p:txBody>
      </p:sp>
      <p:sp>
        <p:nvSpPr>
          <p:cNvPr id="4" name="文本占位符 3"/>
          <p:cNvSpPr>
            <a:spLocks noGrp="1"/>
          </p:cNvSpPr>
          <p:nvPr>
            <p:ph type="body" sz="quarter" idx="15"/>
          </p:nvPr>
        </p:nvSpPr>
        <p:spPr/>
        <p:txBody>
          <a:bodyPr>
            <a:normAutofit fontScale="90000"/>
          </a:bodyPr>
          <a:lstStyle/>
          <a:p>
            <a:r>
              <a:rPr lang="en-US" altLang="zh-CN" dirty="0"/>
              <a:t>3. </a:t>
            </a:r>
            <a:r>
              <a:rPr lang="en-US" altLang="zh-CN" spc="300">
                <a:sym typeface="+mn-lt"/>
              </a:rPr>
              <a:t>Specific phobias</a:t>
            </a:r>
            <a:endParaRPr lang="zh-CN" altLang="en-US" spc="300" dirty="0">
              <a:sym typeface="+mn-lt"/>
            </a:endParaRPr>
          </a:p>
          <a:p>
            <a:endParaRPr lang="zh-CN" altLang="en-US" dirty="0"/>
          </a:p>
        </p:txBody>
      </p:sp>
      <p:grpSp>
        <p:nvGrpSpPr>
          <p:cNvPr id="3" name="组合 2"/>
          <p:cNvGrpSpPr/>
          <p:nvPr/>
        </p:nvGrpSpPr>
        <p:grpSpPr>
          <a:xfrm>
            <a:off x="1400057" y="5029395"/>
            <a:ext cx="2814134" cy="497047"/>
            <a:chOff x="1385452" y="4302955"/>
            <a:chExt cx="2635802" cy="497047"/>
          </a:xfrm>
        </p:grpSpPr>
        <p:sp>
          <p:nvSpPr>
            <p:cNvPr id="6" name="文本框 5"/>
            <p:cNvSpPr txBox="1"/>
            <p:nvPr/>
          </p:nvSpPr>
          <p:spPr>
            <a:xfrm>
              <a:off x="2032199" y="4382201"/>
              <a:ext cx="1989055" cy="338455"/>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zh-CN" altLang="en-US" spc="300" dirty="0">
                  <a:sym typeface="+mn-lt"/>
                </a:rPr>
                <a:t>Aerophobia</a:t>
              </a:r>
            </a:p>
          </p:txBody>
        </p:sp>
        <p:grpSp>
          <p:nvGrpSpPr>
            <p:cNvPr id="7" name="组合 6"/>
            <p:cNvGrpSpPr/>
            <p:nvPr/>
          </p:nvGrpSpPr>
          <p:grpSpPr>
            <a:xfrm>
              <a:off x="1385452" y="4302955"/>
              <a:ext cx="497047" cy="497047"/>
              <a:chOff x="5694256" y="4512558"/>
              <a:chExt cx="574888" cy="574888"/>
            </a:xfrm>
          </p:grpSpPr>
          <p:sp>
            <p:nvSpPr>
              <p:cNvPr id="8" name="椭圆 7"/>
              <p:cNvSpPr/>
              <p:nvPr/>
            </p:nvSpPr>
            <p:spPr>
              <a:xfrm>
                <a:off x="5694256" y="4512558"/>
                <a:ext cx="574888" cy="574888"/>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pic>
            <p:nvPicPr>
              <p:cNvPr id="11" name="图形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7400" y="4685702"/>
                <a:ext cx="228600" cy="228600"/>
              </a:xfrm>
              <a:prstGeom prst="rect">
                <a:avLst/>
              </a:prstGeom>
            </p:spPr>
          </p:pic>
        </p:grpSp>
      </p:grpSp>
      <p:grpSp>
        <p:nvGrpSpPr>
          <p:cNvPr id="12" name="组合 11"/>
          <p:cNvGrpSpPr/>
          <p:nvPr/>
        </p:nvGrpSpPr>
        <p:grpSpPr>
          <a:xfrm>
            <a:off x="7388130" y="5029266"/>
            <a:ext cx="2869053" cy="497047"/>
            <a:chOff x="1385452" y="4302955"/>
            <a:chExt cx="2869053" cy="497047"/>
          </a:xfrm>
        </p:grpSpPr>
        <p:sp>
          <p:nvSpPr>
            <p:cNvPr id="16" name="文本框 15"/>
            <p:cNvSpPr txBox="1"/>
            <p:nvPr/>
          </p:nvSpPr>
          <p:spPr>
            <a:xfrm>
              <a:off x="2032199" y="4382201"/>
              <a:ext cx="2222306" cy="338455"/>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zh-CN" altLang="en-US" spc="300" dirty="0">
                  <a:sym typeface="+mn-lt"/>
                </a:rPr>
                <a:t>Trypophobia</a:t>
              </a:r>
            </a:p>
          </p:txBody>
        </p:sp>
        <p:grpSp>
          <p:nvGrpSpPr>
            <p:cNvPr id="17" name="组合 16"/>
            <p:cNvGrpSpPr/>
            <p:nvPr/>
          </p:nvGrpSpPr>
          <p:grpSpPr>
            <a:xfrm>
              <a:off x="1385452" y="4302955"/>
              <a:ext cx="497047" cy="497047"/>
              <a:chOff x="5694256" y="4512558"/>
              <a:chExt cx="574888" cy="574888"/>
            </a:xfrm>
          </p:grpSpPr>
          <p:sp>
            <p:nvSpPr>
              <p:cNvPr id="18" name="椭圆 17"/>
              <p:cNvSpPr/>
              <p:nvPr/>
            </p:nvSpPr>
            <p:spPr>
              <a:xfrm>
                <a:off x="5694256" y="4512558"/>
                <a:ext cx="574888" cy="574888"/>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pic>
            <p:nvPicPr>
              <p:cNvPr id="19" name="图形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7400" y="4685702"/>
                <a:ext cx="228600" cy="228600"/>
              </a:xfrm>
              <a:prstGeom prst="rect">
                <a:avLst/>
              </a:prstGeom>
            </p:spPr>
          </p:pic>
        </p:grpSp>
      </p:grpSp>
      <p:pic>
        <p:nvPicPr>
          <p:cNvPr id="22" name="图片 21" descr="Aerophobia"/>
          <p:cNvPicPr>
            <a:picLocks noChangeAspect="1"/>
          </p:cNvPicPr>
          <p:nvPr/>
        </p:nvPicPr>
        <p:blipFill>
          <a:blip r:embed="rId4"/>
          <a:stretch>
            <a:fillRect/>
          </a:stretch>
        </p:blipFill>
        <p:spPr>
          <a:xfrm>
            <a:off x="980440" y="1290955"/>
            <a:ext cx="4537710" cy="3404235"/>
          </a:xfrm>
          <a:prstGeom prst="rect">
            <a:avLst/>
          </a:prstGeom>
        </p:spPr>
      </p:pic>
      <p:pic>
        <p:nvPicPr>
          <p:cNvPr id="30" name="图片 29" descr="Trypophobia"/>
          <p:cNvPicPr>
            <a:picLocks noChangeAspect="1"/>
          </p:cNvPicPr>
          <p:nvPr/>
        </p:nvPicPr>
        <p:blipFill>
          <a:blip r:embed="rId5"/>
          <a:stretch>
            <a:fillRect/>
          </a:stretch>
        </p:blipFill>
        <p:spPr>
          <a:xfrm>
            <a:off x="6637655" y="1290955"/>
            <a:ext cx="4538980" cy="34042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4"/>
          </p:nvPr>
        </p:nvSpPr>
        <p:spPr/>
        <p:txBody>
          <a:bodyPr/>
          <a:lstStyle/>
          <a:p>
            <a:r>
              <a:rPr lang="en-US" altLang="zh-CN" dirty="0"/>
              <a:t>12</a:t>
            </a:r>
            <a:endParaRPr lang="zh-CN" altLang="en-US" dirty="0"/>
          </a:p>
        </p:txBody>
      </p:sp>
      <p:sp>
        <p:nvSpPr>
          <p:cNvPr id="4" name="文本占位符 3"/>
          <p:cNvSpPr>
            <a:spLocks noGrp="1"/>
          </p:cNvSpPr>
          <p:nvPr>
            <p:ph type="body" sz="quarter" idx="15"/>
          </p:nvPr>
        </p:nvSpPr>
        <p:spPr/>
        <p:txBody>
          <a:bodyPr>
            <a:normAutofit fontScale="90000"/>
          </a:bodyPr>
          <a:lstStyle/>
          <a:p>
            <a:r>
              <a:rPr lang="en-US" altLang="zh-CN" dirty="0"/>
              <a:t>3. </a:t>
            </a:r>
            <a:r>
              <a:rPr lang="en-US" altLang="zh-CN" spc="300">
                <a:sym typeface="+mn-lt"/>
              </a:rPr>
              <a:t>Specific phobias</a:t>
            </a:r>
            <a:endParaRPr lang="zh-CN" altLang="en-US" spc="300" dirty="0">
              <a:sym typeface="+mn-lt"/>
            </a:endParaRPr>
          </a:p>
          <a:p>
            <a:endParaRPr lang="zh-CN" altLang="en-US" dirty="0"/>
          </a:p>
        </p:txBody>
      </p:sp>
      <p:grpSp>
        <p:nvGrpSpPr>
          <p:cNvPr id="3" name="组合 2"/>
          <p:cNvGrpSpPr/>
          <p:nvPr/>
        </p:nvGrpSpPr>
        <p:grpSpPr>
          <a:xfrm>
            <a:off x="1547495" y="5226685"/>
            <a:ext cx="3394074" cy="338456"/>
            <a:chOff x="1535152" y="4373314"/>
            <a:chExt cx="2374167" cy="338348"/>
          </a:xfrm>
        </p:grpSpPr>
        <p:sp>
          <p:nvSpPr>
            <p:cNvPr id="6" name="文本框 5"/>
            <p:cNvSpPr txBox="1"/>
            <p:nvPr/>
          </p:nvSpPr>
          <p:spPr>
            <a:xfrm>
              <a:off x="1920264" y="4373314"/>
              <a:ext cx="1989055" cy="338348"/>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zh-CN" altLang="en-US" spc="300" dirty="0">
                  <a:sym typeface="+mn-lt"/>
                </a:rPr>
                <a:t>Claustrophobia</a:t>
              </a:r>
            </a:p>
          </p:txBody>
        </p:sp>
        <p:pic>
          <p:nvPicPr>
            <p:cNvPr id="11" name="图形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5152" y="4443768"/>
              <a:ext cx="197647" cy="197647"/>
            </a:xfrm>
            <a:prstGeom prst="rect">
              <a:avLst/>
            </a:prstGeom>
          </p:spPr>
        </p:pic>
      </p:grpSp>
      <p:grpSp>
        <p:nvGrpSpPr>
          <p:cNvPr id="12" name="组合 11"/>
          <p:cNvGrpSpPr/>
          <p:nvPr/>
        </p:nvGrpSpPr>
        <p:grpSpPr>
          <a:xfrm>
            <a:off x="7624985" y="5147376"/>
            <a:ext cx="2923745" cy="497047"/>
            <a:chOff x="1385452" y="4302955"/>
            <a:chExt cx="2923745" cy="497047"/>
          </a:xfrm>
        </p:grpSpPr>
        <p:sp>
          <p:nvSpPr>
            <p:cNvPr id="16" name="文本框 15"/>
            <p:cNvSpPr txBox="1"/>
            <p:nvPr/>
          </p:nvSpPr>
          <p:spPr>
            <a:xfrm>
              <a:off x="2032199" y="4382201"/>
              <a:ext cx="2276998" cy="338455"/>
            </a:xfrm>
            <a:prstGeom prst="rect">
              <a:avLst/>
            </a:prstGeom>
            <a:noFill/>
          </p:spPr>
          <p:txBody>
            <a:bodyPr wrap="square" lIns="0" tIns="0" rIns="0" bIns="0" rtlCol="0">
              <a:spAutoFit/>
            </a:bodyPr>
            <a:lstStyle>
              <a:defPPr>
                <a:defRPr lang="zh-CN"/>
              </a:defPPr>
              <a:lvl1pPr>
                <a:lnSpc>
                  <a:spcPct val="100000"/>
                </a:lnSpc>
                <a:defRPr sz="2200" b="1">
                  <a:solidFill>
                    <a:schemeClr val="accent1"/>
                  </a:solidFill>
                  <a:cs typeface="+mn-ea"/>
                </a:defRPr>
              </a:lvl1pPr>
            </a:lstStyle>
            <a:p>
              <a:r>
                <a:rPr lang="zh-CN" altLang="en-US" spc="300" dirty="0">
                  <a:sym typeface="+mn-lt"/>
                </a:rPr>
                <a:t>Nyctophobia</a:t>
              </a:r>
            </a:p>
          </p:txBody>
        </p:sp>
        <p:grpSp>
          <p:nvGrpSpPr>
            <p:cNvPr id="17" name="组合 16"/>
            <p:cNvGrpSpPr/>
            <p:nvPr/>
          </p:nvGrpSpPr>
          <p:grpSpPr>
            <a:xfrm>
              <a:off x="1385452" y="4302955"/>
              <a:ext cx="497047" cy="497047"/>
              <a:chOff x="5694256" y="4512558"/>
              <a:chExt cx="574888" cy="574888"/>
            </a:xfrm>
          </p:grpSpPr>
          <p:sp>
            <p:nvSpPr>
              <p:cNvPr id="18" name="椭圆 17"/>
              <p:cNvSpPr/>
              <p:nvPr/>
            </p:nvSpPr>
            <p:spPr>
              <a:xfrm>
                <a:off x="5694256" y="4512558"/>
                <a:ext cx="574888" cy="574888"/>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pic>
            <p:nvPicPr>
              <p:cNvPr id="19" name="图形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7400" y="4685702"/>
                <a:ext cx="228600" cy="228600"/>
              </a:xfrm>
              <a:prstGeom prst="rect">
                <a:avLst/>
              </a:prstGeom>
            </p:spPr>
          </p:pic>
        </p:grpSp>
      </p:grpSp>
      <p:sp>
        <p:nvSpPr>
          <p:cNvPr id="9" name="椭圆 8"/>
          <p:cNvSpPr/>
          <p:nvPr/>
        </p:nvSpPr>
        <p:spPr>
          <a:xfrm>
            <a:off x="1400175" y="5147310"/>
            <a:ext cx="488920" cy="497205"/>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en-US" altLang="zh-CN" dirty="0">
              <a:cs typeface="+mn-ea"/>
              <a:sym typeface="+mn-lt"/>
            </a:endParaRPr>
          </a:p>
        </p:txBody>
      </p:sp>
      <p:pic>
        <p:nvPicPr>
          <p:cNvPr id="10" name="图片 9" descr="Claustrophobia"/>
          <p:cNvPicPr>
            <a:picLocks noChangeAspect="1"/>
          </p:cNvPicPr>
          <p:nvPr/>
        </p:nvPicPr>
        <p:blipFill>
          <a:blip r:embed="rId4"/>
          <a:stretch>
            <a:fillRect/>
          </a:stretch>
        </p:blipFill>
        <p:spPr>
          <a:xfrm>
            <a:off x="1131570" y="1290955"/>
            <a:ext cx="4716780" cy="3538855"/>
          </a:xfrm>
          <a:prstGeom prst="rect">
            <a:avLst/>
          </a:prstGeom>
        </p:spPr>
      </p:pic>
      <p:pic>
        <p:nvPicPr>
          <p:cNvPr id="13" name="图片 12" descr="Nyctophobia"/>
          <p:cNvPicPr>
            <a:picLocks noChangeAspect="1"/>
          </p:cNvPicPr>
          <p:nvPr/>
        </p:nvPicPr>
        <p:blipFill>
          <a:blip r:embed="rId5"/>
          <a:stretch>
            <a:fillRect/>
          </a:stretch>
        </p:blipFill>
        <p:spPr>
          <a:xfrm>
            <a:off x="6864350" y="1290955"/>
            <a:ext cx="4716780" cy="3538220"/>
          </a:xfrm>
          <a:prstGeom prst="rect">
            <a:avLst/>
          </a:prstGeom>
        </p:spPr>
      </p:pic>
      <p:pic>
        <p:nvPicPr>
          <p:cNvPr id="8" name="图形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7240" y="5297076"/>
            <a:ext cx="197647" cy="1976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5"/>
          </p:nvPr>
        </p:nvSpPr>
        <p:spPr/>
        <p:txBody>
          <a:bodyPr>
            <a:normAutofit lnSpcReduction="10000"/>
          </a:bodyPr>
          <a:lstStyle/>
          <a:p>
            <a:r>
              <a:rPr lang="en-US" altLang="zh-CN" dirty="0"/>
              <a:t>3.</a:t>
            </a:r>
            <a:r>
              <a:rPr lang="en-US" altLang="zh-CN" spc="300">
                <a:sym typeface="+mn-lt"/>
              </a:rPr>
              <a:t>Social phobias</a:t>
            </a:r>
          </a:p>
          <a:p>
            <a:endParaRPr lang="zh-CN" altLang="en-US" dirty="0"/>
          </a:p>
        </p:txBody>
      </p:sp>
      <p:sp>
        <p:nvSpPr>
          <p:cNvPr id="21" name="圆形"/>
          <p:cNvSpPr/>
          <p:nvPr/>
        </p:nvSpPr>
        <p:spPr>
          <a:xfrm>
            <a:off x="3101047" y="5575894"/>
            <a:ext cx="506752" cy="217745"/>
          </a:xfrm>
          <a:prstGeom prst="ellipse">
            <a:avLst/>
          </a:prstGeom>
          <a:solidFill>
            <a:srgbClr val="D9D9D9"/>
          </a:solidFill>
          <a:ln>
            <a:noFill/>
          </a:ln>
          <a:effectLst>
            <a:innerShdw blurRad="50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dirty="0">
              <a:solidFill>
                <a:schemeClr val="tx1">
                  <a:lumMod val="75000"/>
                  <a:lumOff val="25000"/>
                </a:schemeClr>
              </a:solidFill>
              <a:cs typeface="+mn-ea"/>
              <a:sym typeface="+mn-lt"/>
            </a:endParaRPr>
          </a:p>
        </p:txBody>
      </p:sp>
      <p:sp>
        <p:nvSpPr>
          <p:cNvPr id="8" name="文本占位符 7"/>
          <p:cNvSpPr>
            <a:spLocks noGrp="1"/>
          </p:cNvSpPr>
          <p:nvPr>
            <p:ph type="body" sz="quarter" idx="14"/>
          </p:nvPr>
        </p:nvSpPr>
        <p:spPr/>
        <p:txBody>
          <a:bodyPr/>
          <a:lstStyle/>
          <a:p>
            <a:endParaRPr lang="zh-CN" altLang="en-US"/>
          </a:p>
        </p:txBody>
      </p:sp>
      <p:sp>
        <p:nvSpPr>
          <p:cNvPr id="11" name="矩形 10"/>
          <p:cNvSpPr/>
          <p:nvPr/>
        </p:nvSpPr>
        <p:spPr>
          <a:xfrm>
            <a:off x="873125" y="2159635"/>
            <a:ext cx="5671820" cy="2030095"/>
          </a:xfrm>
          <a:prstGeom prst="rect">
            <a:avLst/>
          </a:prstGeom>
        </p:spPr>
        <p:txBody>
          <a:bodyPr wrap="square">
            <a:spAutoFit/>
          </a:bodyPr>
          <a:lstStyle/>
          <a:p>
            <a:pPr algn="just"/>
            <a:r>
              <a:rPr lang="zh-CN" altLang="en-US" dirty="0"/>
              <a:t>A fear of social situations includes an extreme and pervasive fear of social situations. In some cases, this fear may center on a very particular type of social situation such as public speaking. In other instances, people may fear to perform any task in front of other people for fear that they will be somehow publicly embarrassed.</a:t>
            </a:r>
          </a:p>
        </p:txBody>
      </p:sp>
      <p:pic>
        <p:nvPicPr>
          <p:cNvPr id="3" name="图片占位符 2" descr="Social phobias"/>
          <p:cNvPicPr>
            <a:picLocks noGrp="1" noChangeAspect="1"/>
          </p:cNvPicPr>
          <p:nvPr>
            <p:ph type="pic" sz="quarter" idx="10"/>
          </p:nvPr>
        </p:nvPicPr>
        <p:blipFill>
          <a:blip r:embed="rId2"/>
          <a:stretch>
            <a:fillRect/>
          </a:stretch>
        </p:blipFill>
        <p:spPr>
          <a:xfrm>
            <a:off x="7098030" y="1177290"/>
            <a:ext cx="4398010" cy="43980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944758" y="2017133"/>
            <a:ext cx="3651095" cy="2646878"/>
          </a:xfrm>
          <a:prstGeom prst="rect">
            <a:avLst/>
          </a:prstGeom>
          <a:noFill/>
          <a:ln>
            <a:noFill/>
          </a:ln>
          <a:effectLst/>
        </p:spPr>
        <p:txBody>
          <a:bodyPr wrap="square" rtlCol="0">
            <a:spAutoFit/>
          </a:bodyPr>
          <a:lstStyle/>
          <a:p>
            <a:r>
              <a:rPr lang="zh-CN" altLang="en-US" sz="16600" b="1" dirty="0">
                <a:solidFill>
                  <a:srgbClr val="2A458C">
                    <a:alpha val="4000"/>
                  </a:srgbClr>
                </a:solidFill>
                <a:latin typeface="思源宋体 CN Heavy" panose="02020900000000000000" pitchFamily="18" charset="-122"/>
                <a:ea typeface="思源宋体 CN Heavy" panose="02020900000000000000" pitchFamily="18" charset="-122"/>
              </a:rPr>
              <a:t>肆</a:t>
            </a:r>
          </a:p>
        </p:txBody>
      </p:sp>
      <p:sp>
        <p:nvSpPr>
          <p:cNvPr id="60" name="文本框 59"/>
          <p:cNvSpPr txBox="1"/>
          <p:nvPr/>
        </p:nvSpPr>
        <p:spPr>
          <a:xfrm>
            <a:off x="1000089" y="3044279"/>
            <a:ext cx="5797792" cy="769441"/>
          </a:xfrm>
          <a:prstGeom prst="rect">
            <a:avLst/>
          </a:prstGeom>
          <a:noFill/>
          <a:ln>
            <a:noFill/>
          </a:ln>
        </p:spPr>
        <p:txBody>
          <a:bodyPr wrap="square" rtlCol="0">
            <a:spAutoFit/>
          </a:bodyPr>
          <a:lstStyle/>
          <a:p>
            <a:r>
              <a:rPr lang="en-US" altLang="zh-CN" sz="4400" b="1" dirty="0">
                <a:solidFill>
                  <a:schemeClr val="accent2"/>
                </a:solidFill>
                <a:latin typeface="思源宋体 CN Heavy" panose="02020900000000000000" pitchFamily="18" charset="-122"/>
                <a:ea typeface="思源宋体 CN Heavy" panose="02020900000000000000" pitchFamily="18" charset="-122"/>
              </a:rPr>
              <a:t>Phobia Treatments.</a:t>
            </a:r>
            <a:endParaRPr lang="zh-CN" altLang="en-US" sz="4400" b="1" dirty="0">
              <a:solidFill>
                <a:schemeClr val="accent2"/>
              </a:solidFill>
              <a:latin typeface="思源宋体 CN Heavy" panose="02020900000000000000" pitchFamily="18" charset="-122"/>
              <a:ea typeface="思源宋体 CN Heavy" panose="02020900000000000000" pitchFamily="18" charset="-122"/>
            </a:endParaRPr>
          </a:p>
        </p:txBody>
      </p:sp>
      <p:sp>
        <p:nvSpPr>
          <p:cNvPr id="3" name="矩形 2"/>
          <p:cNvSpPr/>
          <p:nvPr/>
        </p:nvSpPr>
        <p:spPr>
          <a:xfrm>
            <a:off x="976440" y="2126123"/>
            <a:ext cx="1913152" cy="1107996"/>
          </a:xfrm>
          <a:prstGeom prst="rect">
            <a:avLst/>
          </a:prstGeom>
        </p:spPr>
        <p:txBody>
          <a:bodyPr wrap="none">
            <a:spAutoFit/>
          </a:bodyPr>
          <a:lstStyle/>
          <a:p>
            <a:r>
              <a:rPr lang="en-US" altLang="zh-CN" sz="6600" b="1" i="1" dirty="0">
                <a:solidFill>
                  <a:schemeClr val="accent1"/>
                </a:solidFill>
                <a:latin typeface="思源宋体 CN Heavy" panose="02020900000000000000" pitchFamily="18" charset="-122"/>
                <a:ea typeface="思源宋体 CN Heavy" panose="02020900000000000000" pitchFamily="18" charset="-122"/>
              </a:rPr>
              <a:t>4 </a:t>
            </a:r>
            <a:r>
              <a:rPr lang="en-US" altLang="zh-CN" sz="1600" b="1" i="1" dirty="0">
                <a:solidFill>
                  <a:schemeClr val="accent1"/>
                </a:solidFill>
                <a:latin typeface="思源宋体 CN Heavy" panose="02020900000000000000" pitchFamily="18" charset="-122"/>
                <a:ea typeface="思源宋体 CN Heavy" panose="02020900000000000000" pitchFamily="18" charset="-122"/>
              </a:rPr>
              <a:t>Part Four</a:t>
            </a:r>
            <a:endParaRPr lang="zh-CN" altLang="en-US" sz="6600" i="1" dirty="0">
              <a:solidFill>
                <a:schemeClr val="accent1"/>
              </a:solidFill>
            </a:endParaRPr>
          </a:p>
        </p:txBody>
      </p:sp>
      <p:sp>
        <p:nvSpPr>
          <p:cNvPr id="2" name="文本占位符 1"/>
          <p:cNvSpPr>
            <a:spLocks noGrp="1"/>
          </p:cNvSpPr>
          <p:nvPr>
            <p:ph type="body" sz="quarter" idx="11"/>
          </p:nvPr>
        </p:nvSpPr>
        <p:spPr/>
        <p:txBody>
          <a:bodyPr/>
          <a:lstStyle/>
          <a:p>
            <a:r>
              <a:rPr lang="en-US" altLang="zh-CN" dirty="0"/>
              <a:t>15</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p:cNvSpPr>
            <a:spLocks noGrp="1"/>
          </p:cNvSpPr>
          <p:nvPr>
            <p:ph type="body" sz="quarter" idx="10"/>
          </p:nvPr>
        </p:nvSpPr>
        <p:spPr>
          <a:xfrm>
            <a:off x="697747" y="325306"/>
            <a:ext cx="3188452" cy="369332"/>
          </a:xfrm>
        </p:spPr>
        <p:txBody>
          <a:bodyPr/>
          <a:lstStyle/>
          <a:p>
            <a:r>
              <a:rPr lang="en-US" altLang="zh-CN" dirty="0"/>
              <a:t>4. Phobia Treatments</a:t>
            </a:r>
            <a:endParaRPr lang="zh-CN" altLang="en-US" dirty="0"/>
          </a:p>
        </p:txBody>
      </p:sp>
      <p:sp>
        <p:nvSpPr>
          <p:cNvPr id="16" name="文本占位符 15"/>
          <p:cNvSpPr>
            <a:spLocks noGrp="1"/>
          </p:cNvSpPr>
          <p:nvPr>
            <p:ph type="body" sz="quarter" idx="11"/>
          </p:nvPr>
        </p:nvSpPr>
        <p:spPr/>
        <p:txBody>
          <a:bodyPr/>
          <a:lstStyle/>
          <a:p>
            <a:r>
              <a:rPr lang="en-US" altLang="zh-CN" dirty="0"/>
              <a:t>16</a:t>
            </a:r>
            <a:endParaRPr lang="zh-CN" altLang="en-US" dirty="0"/>
          </a:p>
        </p:txBody>
      </p:sp>
      <p:sp>
        <p:nvSpPr>
          <p:cNvPr id="2" name="矩形 1"/>
          <p:cNvSpPr/>
          <p:nvPr/>
        </p:nvSpPr>
        <p:spPr>
          <a:xfrm>
            <a:off x="2376170" y="1332230"/>
            <a:ext cx="6398260" cy="922020"/>
          </a:xfrm>
          <a:prstGeom prst="rect">
            <a:avLst/>
          </a:prstGeom>
        </p:spPr>
        <p:txBody>
          <a:bodyPr wrap="square">
            <a:spAutoFit/>
          </a:bodyPr>
          <a:lstStyle/>
          <a:p>
            <a:pPr algn="just"/>
            <a:r>
              <a:rPr lang="zh-CN" altLang="en-US" dirty="0"/>
              <a:t>There are a number of treatment approaches for phobias</a:t>
            </a:r>
            <a:r>
              <a:rPr lang="en-US" altLang="zh-CN" dirty="0"/>
              <a:t>,</a:t>
            </a:r>
            <a:r>
              <a:rPr lang="zh-CN" altLang="en-US" dirty="0"/>
              <a:t>and the effectiveness of each approach depends on the person and their type of phobia. </a:t>
            </a:r>
          </a:p>
        </p:txBody>
      </p:sp>
      <p:sp>
        <p:nvSpPr>
          <p:cNvPr id="3" name="文本框 2"/>
          <p:cNvSpPr txBox="1"/>
          <p:nvPr/>
        </p:nvSpPr>
        <p:spPr>
          <a:xfrm>
            <a:off x="2376170" y="2722880"/>
            <a:ext cx="6514465" cy="2306955"/>
          </a:xfrm>
          <a:prstGeom prst="rect">
            <a:avLst/>
          </a:prstGeom>
          <a:noFill/>
        </p:spPr>
        <p:txBody>
          <a:bodyPr wrap="square" rtlCol="0" anchor="t">
            <a:spAutoFit/>
          </a:bodyPr>
          <a:lstStyle/>
          <a:p>
            <a:pPr algn="just"/>
            <a:r>
              <a:rPr lang="zh-CN" altLang="en-US"/>
              <a:t>In exposure treatments,the person is strategically exposed to their feared object in order to help them overcome their fear. One type of exposure treatment is flooding, in which the patient is confronted by the feared object for an extended length of time without the opportunity to escape. The goal of this method is to help the individual face their fear and realize that the feared object will not harm them.</a:t>
            </a:r>
          </a:p>
        </p:txBody>
      </p:sp>
      <p:grpSp>
        <p:nvGrpSpPr>
          <p:cNvPr id="4" name="组合 3"/>
          <p:cNvGrpSpPr/>
          <p:nvPr/>
        </p:nvGrpSpPr>
        <p:grpSpPr>
          <a:xfrm>
            <a:off x="1152148" y="2808923"/>
            <a:ext cx="573113" cy="573113"/>
            <a:chOff x="7290693" y="725866"/>
            <a:chExt cx="689234" cy="689234"/>
          </a:xfrm>
        </p:grpSpPr>
        <p:sp>
          <p:nvSpPr>
            <p:cNvPr id="10" name="椭圆 9"/>
            <p:cNvSpPr/>
            <p:nvPr/>
          </p:nvSpPr>
          <p:spPr>
            <a:xfrm>
              <a:off x="7290693" y="725866"/>
              <a:ext cx="689234" cy="689234"/>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pic>
          <p:nvPicPr>
            <p:cNvPr id="11" name="图形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8460" y="873633"/>
              <a:ext cx="393700" cy="393700"/>
            </a:xfrm>
            <a:prstGeom prst="rect">
              <a:avLst/>
            </a:prstGeom>
            <a:effectLst>
              <a:outerShdw blurRad="254000" dist="12700" dir="5400000" sx="91000" sy="91000" algn="ctr" rotWithShape="0">
                <a:prstClr val="black">
                  <a:alpha val="20000"/>
                </a:prstClr>
              </a:outerShdw>
            </a:effectLst>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416445" y="935868"/>
            <a:ext cx="4238283" cy="707886"/>
          </a:xfrm>
          <a:prstGeom prst="rect">
            <a:avLst/>
          </a:prstGeom>
          <a:noFill/>
        </p:spPr>
        <p:txBody>
          <a:bodyPr wrap="square" rtlCol="0">
            <a:spAutoFit/>
          </a:bodyPr>
          <a:lstStyle/>
          <a:p>
            <a:r>
              <a:rPr lang="zh-CN" altLang="en-US" sz="4000" spc="600" dirty="0">
                <a:solidFill>
                  <a:schemeClr val="accent1"/>
                </a:solidFill>
                <a:latin typeface="思源宋体 CN Heavy" panose="02020900000000000000" pitchFamily="18" charset="-122"/>
                <a:ea typeface="思源宋体 CN Heavy" panose="02020900000000000000" pitchFamily="18" charset="-122"/>
              </a:rPr>
              <a:t>目录</a:t>
            </a:r>
            <a:r>
              <a:rPr lang="en-US" altLang="zh-CN" sz="1600" dirty="0">
                <a:solidFill>
                  <a:schemeClr val="accent1"/>
                </a:solidFill>
                <a:latin typeface="思源宋体 CN Heavy" panose="02020900000000000000" pitchFamily="18" charset="-122"/>
                <a:ea typeface="思源宋体 CN Heavy" panose="02020900000000000000" pitchFamily="18" charset="-122"/>
              </a:rPr>
              <a:t>Contents</a:t>
            </a:r>
            <a:endParaRPr lang="zh-CN" altLang="en-US" sz="4000" dirty="0">
              <a:solidFill>
                <a:schemeClr val="accent1"/>
              </a:solidFill>
              <a:latin typeface="思源宋体 CN Heavy" panose="02020900000000000000" pitchFamily="18" charset="-122"/>
              <a:ea typeface="思源宋体 CN Heavy" panose="02020900000000000000" pitchFamily="18" charset="-122"/>
            </a:endParaRPr>
          </a:p>
        </p:txBody>
      </p:sp>
      <p:grpSp>
        <p:nvGrpSpPr>
          <p:cNvPr id="45" name="组合 44"/>
          <p:cNvGrpSpPr/>
          <p:nvPr/>
        </p:nvGrpSpPr>
        <p:grpSpPr>
          <a:xfrm rot="16200000">
            <a:off x="5683021" y="5478203"/>
            <a:ext cx="152464" cy="391094"/>
            <a:chOff x="5773008" y="1309788"/>
            <a:chExt cx="267576" cy="686373"/>
          </a:xfrm>
          <a:solidFill>
            <a:schemeClr val="accent2"/>
          </a:solidFill>
        </p:grpSpPr>
        <p:sp>
          <p:nvSpPr>
            <p:cNvPr id="40" name="L 形 39"/>
            <p:cNvSpPr/>
            <p:nvPr/>
          </p:nvSpPr>
          <p:spPr>
            <a:xfrm rot="18900000">
              <a:off x="5773009" y="1309788"/>
              <a:ext cx="267575" cy="267575"/>
            </a:xfrm>
            <a:prstGeom prst="corner">
              <a:avLst>
                <a:gd name="adj1" fmla="val 19000"/>
                <a:gd name="adj2" fmla="val 19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L 形 45"/>
            <p:cNvSpPr/>
            <p:nvPr/>
          </p:nvSpPr>
          <p:spPr>
            <a:xfrm rot="18900000">
              <a:off x="5773009" y="1519187"/>
              <a:ext cx="267575" cy="267575"/>
            </a:xfrm>
            <a:prstGeom prst="corner">
              <a:avLst>
                <a:gd name="adj1" fmla="val 19000"/>
                <a:gd name="adj2" fmla="val 19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L 形 46"/>
            <p:cNvSpPr/>
            <p:nvPr/>
          </p:nvSpPr>
          <p:spPr>
            <a:xfrm rot="18900000">
              <a:off x="5773008" y="1728586"/>
              <a:ext cx="267575" cy="267575"/>
            </a:xfrm>
            <a:prstGeom prst="corner">
              <a:avLst>
                <a:gd name="adj1" fmla="val 19000"/>
                <a:gd name="adj2" fmla="val 19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文本框 59"/>
          <p:cNvSpPr txBox="1"/>
          <p:nvPr/>
        </p:nvSpPr>
        <p:spPr>
          <a:xfrm>
            <a:off x="5555579" y="2427221"/>
            <a:ext cx="739575" cy="584775"/>
          </a:xfrm>
          <a:prstGeom prst="rect">
            <a:avLst/>
          </a:prstGeom>
          <a:noFill/>
          <a:ln>
            <a:noFill/>
          </a:ln>
        </p:spPr>
        <p:txBody>
          <a:bodyPr wrap="square" rtlCol="0">
            <a:spAutoFit/>
          </a:bodyPr>
          <a:lstStyle/>
          <a:p>
            <a:r>
              <a:rPr lang="en-US" altLang="zh-CN" sz="3200" b="1" i="1" dirty="0">
                <a:solidFill>
                  <a:schemeClr val="accent1"/>
                </a:solidFill>
                <a:latin typeface="思源宋体 CN Heavy" panose="02020900000000000000" pitchFamily="18" charset="-122"/>
                <a:ea typeface="思源宋体 CN Heavy" panose="02020900000000000000" pitchFamily="18" charset="-122"/>
              </a:rPr>
              <a:t>1</a:t>
            </a:r>
            <a:endParaRPr lang="zh-CN" altLang="en-US" sz="3200" b="1" i="1" dirty="0">
              <a:solidFill>
                <a:schemeClr val="accent1"/>
              </a:solidFill>
              <a:latin typeface="思源宋体 CN Heavy" panose="02020900000000000000" pitchFamily="18" charset="-122"/>
              <a:ea typeface="思源宋体 CN Heavy" panose="02020900000000000000" pitchFamily="18" charset="-122"/>
            </a:endParaRPr>
          </a:p>
        </p:txBody>
      </p:sp>
      <p:sp>
        <p:nvSpPr>
          <p:cNvPr id="2" name="文本框 1"/>
          <p:cNvSpPr txBox="1"/>
          <p:nvPr/>
        </p:nvSpPr>
        <p:spPr>
          <a:xfrm>
            <a:off x="6070484" y="2537953"/>
            <a:ext cx="3513940" cy="398780"/>
          </a:xfrm>
          <a:prstGeom prst="rect">
            <a:avLst/>
          </a:prstGeom>
          <a:noFill/>
        </p:spPr>
        <p:txBody>
          <a:bodyPr wrap="square" rtlCol="0">
            <a:spAutoFit/>
          </a:bodyPr>
          <a:lstStyle/>
          <a:p>
            <a:r>
              <a:rPr lang="en-US" altLang="zh-CN" sz="2000" dirty="0">
                <a:solidFill>
                  <a:schemeClr val="accent1"/>
                </a:solidFill>
                <a:latin typeface="思源黑体 CN Light" panose="020B0300000000000000" pitchFamily="34" charset="-122"/>
                <a:ea typeface="思源黑体 CN Light" panose="020B0300000000000000" pitchFamily="34" charset="-122"/>
              </a:rPr>
              <a:t>What is phobia?</a:t>
            </a:r>
            <a:endParaRPr lang="zh-CN" altLang="en-US" sz="2000" dirty="0">
              <a:solidFill>
                <a:schemeClr val="accent1"/>
              </a:solidFill>
              <a:latin typeface="思源黑体 CN Light" panose="020B0300000000000000" pitchFamily="34" charset="-122"/>
              <a:ea typeface="思源黑体 CN Light" panose="020B0300000000000000" pitchFamily="34" charset="-122"/>
            </a:endParaRPr>
          </a:p>
        </p:txBody>
      </p:sp>
      <p:cxnSp>
        <p:nvCxnSpPr>
          <p:cNvPr id="12" name="直接连接符 11"/>
          <p:cNvCxnSpPr/>
          <p:nvPr/>
        </p:nvCxnSpPr>
        <p:spPr>
          <a:xfrm>
            <a:off x="5681716" y="2933555"/>
            <a:ext cx="25577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5555579" y="3187643"/>
            <a:ext cx="739575" cy="584775"/>
          </a:xfrm>
          <a:prstGeom prst="rect">
            <a:avLst/>
          </a:prstGeom>
          <a:noFill/>
          <a:ln>
            <a:noFill/>
          </a:ln>
        </p:spPr>
        <p:txBody>
          <a:bodyPr wrap="square" rtlCol="0">
            <a:spAutoFit/>
          </a:bodyPr>
          <a:lstStyle/>
          <a:p>
            <a:r>
              <a:rPr lang="en-US" altLang="zh-CN" sz="3200" b="1" i="1" dirty="0">
                <a:solidFill>
                  <a:schemeClr val="accent1"/>
                </a:solidFill>
                <a:latin typeface="思源宋体 CN Heavy" panose="02020900000000000000" pitchFamily="18" charset="-122"/>
                <a:ea typeface="思源宋体 CN Heavy" panose="02020900000000000000" pitchFamily="18" charset="-122"/>
              </a:rPr>
              <a:t>2</a:t>
            </a:r>
            <a:endParaRPr lang="zh-CN" altLang="en-US" sz="3200" b="1" i="1" dirty="0">
              <a:solidFill>
                <a:schemeClr val="accent1"/>
              </a:solidFill>
              <a:latin typeface="思源宋体 CN Heavy" panose="02020900000000000000" pitchFamily="18" charset="-122"/>
              <a:ea typeface="思源宋体 CN Heavy" panose="02020900000000000000" pitchFamily="18" charset="-122"/>
            </a:endParaRPr>
          </a:p>
        </p:txBody>
      </p:sp>
      <p:sp>
        <p:nvSpPr>
          <p:cNvPr id="37" name="文本框 36"/>
          <p:cNvSpPr txBox="1"/>
          <p:nvPr/>
        </p:nvSpPr>
        <p:spPr>
          <a:xfrm>
            <a:off x="6070484" y="3298375"/>
            <a:ext cx="3787406" cy="400110"/>
          </a:xfrm>
          <a:prstGeom prst="rect">
            <a:avLst/>
          </a:prstGeom>
          <a:noFill/>
        </p:spPr>
        <p:txBody>
          <a:bodyPr wrap="square" rtlCol="0">
            <a:spAutoFit/>
          </a:bodyPr>
          <a:lstStyle/>
          <a:p>
            <a:r>
              <a:rPr lang="en-US" altLang="zh-CN" sz="2000" dirty="0">
                <a:solidFill>
                  <a:schemeClr val="accent1"/>
                </a:solidFill>
                <a:latin typeface="思源黑体 CN Light" panose="020B0300000000000000" pitchFamily="34" charset="-122"/>
                <a:ea typeface="思源黑体 CN Light" panose="020B0300000000000000" pitchFamily="34" charset="-122"/>
              </a:rPr>
              <a:t>Phobia Symptoms.</a:t>
            </a:r>
            <a:endParaRPr lang="zh-CN" altLang="en-US" sz="2000" dirty="0">
              <a:solidFill>
                <a:schemeClr val="accent1"/>
              </a:solidFill>
              <a:latin typeface="思源黑体 CN Light" panose="020B0300000000000000" pitchFamily="34" charset="-122"/>
              <a:ea typeface="思源黑体 CN Light" panose="020B0300000000000000" pitchFamily="34" charset="-122"/>
            </a:endParaRPr>
          </a:p>
        </p:txBody>
      </p:sp>
      <p:cxnSp>
        <p:nvCxnSpPr>
          <p:cNvPr id="38" name="直接连接符 37"/>
          <p:cNvCxnSpPr/>
          <p:nvPr/>
        </p:nvCxnSpPr>
        <p:spPr>
          <a:xfrm>
            <a:off x="5681716" y="3693977"/>
            <a:ext cx="25577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5555579" y="3985286"/>
            <a:ext cx="739575" cy="584775"/>
          </a:xfrm>
          <a:prstGeom prst="rect">
            <a:avLst/>
          </a:prstGeom>
          <a:noFill/>
          <a:ln>
            <a:noFill/>
          </a:ln>
        </p:spPr>
        <p:txBody>
          <a:bodyPr wrap="square" rtlCol="0">
            <a:spAutoFit/>
          </a:bodyPr>
          <a:lstStyle/>
          <a:p>
            <a:r>
              <a:rPr lang="en-US" altLang="zh-CN" sz="3200" b="1" i="1" dirty="0">
                <a:solidFill>
                  <a:schemeClr val="accent1"/>
                </a:solidFill>
                <a:latin typeface="思源宋体 CN Heavy" panose="02020900000000000000" pitchFamily="18" charset="-122"/>
                <a:ea typeface="思源宋体 CN Heavy" panose="02020900000000000000" pitchFamily="18" charset="-122"/>
              </a:rPr>
              <a:t>3</a:t>
            </a:r>
            <a:endParaRPr lang="zh-CN" altLang="en-US" sz="3200" b="1" i="1" dirty="0">
              <a:solidFill>
                <a:schemeClr val="accent1"/>
              </a:solidFill>
              <a:latin typeface="思源宋体 CN Heavy" panose="02020900000000000000" pitchFamily="18" charset="-122"/>
              <a:ea typeface="思源宋体 CN Heavy" panose="02020900000000000000" pitchFamily="18" charset="-122"/>
            </a:endParaRPr>
          </a:p>
        </p:txBody>
      </p:sp>
      <p:sp>
        <p:nvSpPr>
          <p:cNvPr id="49" name="文本框 48"/>
          <p:cNvSpPr txBox="1"/>
          <p:nvPr/>
        </p:nvSpPr>
        <p:spPr>
          <a:xfrm>
            <a:off x="6070484" y="4096018"/>
            <a:ext cx="3513940" cy="400110"/>
          </a:xfrm>
          <a:prstGeom prst="rect">
            <a:avLst/>
          </a:prstGeom>
          <a:noFill/>
        </p:spPr>
        <p:txBody>
          <a:bodyPr wrap="square" rtlCol="0">
            <a:spAutoFit/>
          </a:bodyPr>
          <a:lstStyle/>
          <a:p>
            <a:r>
              <a:rPr lang="en-US" altLang="zh-CN" sz="2000" dirty="0">
                <a:solidFill>
                  <a:schemeClr val="accent1"/>
                </a:solidFill>
                <a:latin typeface="思源黑体 CN Light" panose="020B0300000000000000" pitchFamily="34" charset="-122"/>
                <a:ea typeface="思源黑体 CN Light" panose="020B0300000000000000" pitchFamily="34" charset="-122"/>
              </a:rPr>
              <a:t>Types of Phobias.</a:t>
            </a:r>
            <a:endParaRPr lang="zh-CN" altLang="en-US" sz="2000" dirty="0">
              <a:solidFill>
                <a:schemeClr val="accent1"/>
              </a:solidFill>
              <a:latin typeface="思源黑体 CN Light" panose="020B0300000000000000" pitchFamily="34" charset="-122"/>
              <a:ea typeface="思源黑体 CN Light" panose="020B0300000000000000" pitchFamily="34" charset="-122"/>
            </a:endParaRPr>
          </a:p>
        </p:txBody>
      </p:sp>
      <p:cxnSp>
        <p:nvCxnSpPr>
          <p:cNvPr id="50" name="直接连接符 49"/>
          <p:cNvCxnSpPr/>
          <p:nvPr/>
        </p:nvCxnSpPr>
        <p:spPr>
          <a:xfrm>
            <a:off x="5681716" y="4491620"/>
            <a:ext cx="25577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566032" y="2032000"/>
            <a:ext cx="529968" cy="6323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5532129" y="4704665"/>
            <a:ext cx="739575" cy="584775"/>
          </a:xfrm>
          <a:prstGeom prst="rect">
            <a:avLst/>
          </a:prstGeom>
          <a:noFill/>
          <a:ln>
            <a:noFill/>
          </a:ln>
        </p:spPr>
        <p:txBody>
          <a:bodyPr wrap="square" rtlCol="0">
            <a:spAutoFit/>
          </a:bodyPr>
          <a:lstStyle/>
          <a:p>
            <a:r>
              <a:rPr lang="en-US" altLang="zh-CN" sz="3200" b="1" i="1" dirty="0">
                <a:solidFill>
                  <a:schemeClr val="accent1"/>
                </a:solidFill>
                <a:latin typeface="思源宋体 CN Heavy" panose="02020900000000000000" pitchFamily="18" charset="-122"/>
                <a:ea typeface="思源宋体 CN Heavy" panose="02020900000000000000" pitchFamily="18" charset="-122"/>
              </a:rPr>
              <a:t>4</a:t>
            </a:r>
            <a:endParaRPr lang="zh-CN" altLang="en-US" sz="3200" b="1" i="1" dirty="0">
              <a:solidFill>
                <a:schemeClr val="accent1"/>
              </a:solidFill>
              <a:latin typeface="思源宋体 CN Heavy" panose="02020900000000000000" pitchFamily="18" charset="-122"/>
              <a:ea typeface="思源宋体 CN Heavy" panose="02020900000000000000" pitchFamily="18" charset="-122"/>
            </a:endParaRPr>
          </a:p>
        </p:txBody>
      </p:sp>
      <p:sp>
        <p:nvSpPr>
          <p:cNvPr id="31" name="文本框 30"/>
          <p:cNvSpPr txBox="1"/>
          <p:nvPr/>
        </p:nvSpPr>
        <p:spPr>
          <a:xfrm>
            <a:off x="6047034" y="4815397"/>
            <a:ext cx="3513940" cy="400110"/>
          </a:xfrm>
          <a:prstGeom prst="rect">
            <a:avLst/>
          </a:prstGeom>
          <a:noFill/>
        </p:spPr>
        <p:txBody>
          <a:bodyPr wrap="square" rtlCol="0">
            <a:spAutoFit/>
          </a:bodyPr>
          <a:lstStyle/>
          <a:p>
            <a:r>
              <a:rPr lang="en-US" altLang="zh-CN" sz="2000" dirty="0">
                <a:solidFill>
                  <a:schemeClr val="accent1"/>
                </a:solidFill>
                <a:latin typeface="思源黑体 CN Light" panose="020B0300000000000000" pitchFamily="34" charset="-122"/>
                <a:ea typeface="思源黑体 CN Light" panose="020B0300000000000000" pitchFamily="34" charset="-122"/>
              </a:rPr>
              <a:t>Phobia Treatments.</a:t>
            </a:r>
            <a:endParaRPr lang="zh-CN" altLang="en-US" sz="2000" dirty="0">
              <a:solidFill>
                <a:schemeClr val="accent1"/>
              </a:solidFill>
              <a:latin typeface="思源黑体 CN Light" panose="020B0300000000000000" pitchFamily="34" charset="-122"/>
              <a:ea typeface="思源黑体 CN Light" panose="020B0300000000000000" pitchFamily="34" charset="-122"/>
            </a:endParaRPr>
          </a:p>
        </p:txBody>
      </p:sp>
      <p:cxnSp>
        <p:nvCxnSpPr>
          <p:cNvPr id="32" name="直接连接符 31"/>
          <p:cNvCxnSpPr/>
          <p:nvPr/>
        </p:nvCxnSpPr>
        <p:spPr>
          <a:xfrm>
            <a:off x="5658266" y="5210999"/>
            <a:ext cx="25577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8824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p:cNvSpPr>
            <a:spLocks noGrp="1"/>
          </p:cNvSpPr>
          <p:nvPr>
            <p:ph type="body" sz="quarter" idx="10"/>
          </p:nvPr>
        </p:nvSpPr>
        <p:spPr>
          <a:xfrm>
            <a:off x="697747" y="325306"/>
            <a:ext cx="3188452" cy="369332"/>
          </a:xfrm>
        </p:spPr>
        <p:txBody>
          <a:bodyPr/>
          <a:lstStyle/>
          <a:p>
            <a:r>
              <a:rPr lang="en-US" altLang="zh-CN" dirty="0"/>
              <a:t>4. Phobia Treatments</a:t>
            </a:r>
            <a:endParaRPr lang="zh-CN" altLang="en-US" dirty="0"/>
          </a:p>
        </p:txBody>
      </p:sp>
      <p:sp>
        <p:nvSpPr>
          <p:cNvPr id="16" name="文本占位符 15"/>
          <p:cNvSpPr>
            <a:spLocks noGrp="1"/>
          </p:cNvSpPr>
          <p:nvPr>
            <p:ph type="body" sz="quarter" idx="11"/>
          </p:nvPr>
        </p:nvSpPr>
        <p:spPr/>
        <p:txBody>
          <a:bodyPr/>
          <a:lstStyle/>
          <a:p>
            <a:r>
              <a:rPr lang="en-US" altLang="zh-CN" dirty="0"/>
              <a:t>16</a:t>
            </a:r>
            <a:endParaRPr lang="zh-CN" altLang="en-US" dirty="0"/>
          </a:p>
        </p:txBody>
      </p:sp>
      <p:sp>
        <p:nvSpPr>
          <p:cNvPr id="3" name="文本框 2"/>
          <p:cNvSpPr txBox="1"/>
          <p:nvPr/>
        </p:nvSpPr>
        <p:spPr>
          <a:xfrm>
            <a:off x="2635885" y="1583055"/>
            <a:ext cx="6514465" cy="3692525"/>
          </a:xfrm>
          <a:prstGeom prst="rect">
            <a:avLst/>
          </a:prstGeom>
          <a:noFill/>
        </p:spPr>
        <p:txBody>
          <a:bodyPr wrap="square" rtlCol="0" anchor="t">
            <a:spAutoFit/>
          </a:bodyPr>
          <a:lstStyle/>
          <a:p>
            <a:pPr algn="just"/>
            <a:r>
              <a:rPr lang="zh-CN" altLang="en-US"/>
              <a:t>Another method often used in phobia treatment is counter-conditioning. In this method, the person is taught a new response to the feared object. Rather than panic in the face of the feared object or situation, the person learns relaxation techniques to replace anxiety and fear.</a:t>
            </a:r>
          </a:p>
          <a:p>
            <a:pPr algn="just"/>
            <a:endParaRPr lang="zh-CN" altLang="en-US"/>
          </a:p>
          <a:p>
            <a:pPr algn="just"/>
            <a:r>
              <a:rPr lang="zh-CN" altLang="en-US"/>
              <a:t>This new behavior is incompatible with the previous panic response, so the phobic response gradually diminishes. Counter-conditioning is often used with people who are unable to handle exposure treatments and has been effective for treating children and adolescents.</a:t>
            </a:r>
          </a:p>
        </p:txBody>
      </p:sp>
      <p:grpSp>
        <p:nvGrpSpPr>
          <p:cNvPr id="4" name="组合 3"/>
          <p:cNvGrpSpPr/>
          <p:nvPr/>
        </p:nvGrpSpPr>
        <p:grpSpPr>
          <a:xfrm>
            <a:off x="1411863" y="1669098"/>
            <a:ext cx="573113" cy="573113"/>
            <a:chOff x="7290693" y="725866"/>
            <a:chExt cx="689234" cy="689234"/>
          </a:xfrm>
        </p:grpSpPr>
        <p:sp>
          <p:nvSpPr>
            <p:cNvPr id="10" name="椭圆 9"/>
            <p:cNvSpPr/>
            <p:nvPr/>
          </p:nvSpPr>
          <p:spPr>
            <a:xfrm>
              <a:off x="7290693" y="725866"/>
              <a:ext cx="689234" cy="689234"/>
            </a:xfrm>
            <a:prstGeom prst="ellipse">
              <a:avLst/>
            </a:prstGeom>
            <a:gradFill>
              <a:gsLst>
                <a:gs pos="0">
                  <a:schemeClr val="accent1"/>
                </a:gs>
                <a:gs pos="100000">
                  <a:schemeClr val="accent1">
                    <a:lumMod val="40000"/>
                    <a:lumOff val="60000"/>
                  </a:schemeClr>
                </a:gs>
              </a:gsLst>
              <a:lin ang="2700000" scaled="0"/>
            </a:gradFill>
            <a:ln>
              <a:noFill/>
            </a:ln>
            <a:effectLst>
              <a:outerShdw blurRad="254000" dist="12700" dir="5400000" sx="91000" sy="9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pic>
          <p:nvPicPr>
            <p:cNvPr id="11" name="图形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8460" y="873633"/>
              <a:ext cx="393700" cy="393700"/>
            </a:xfrm>
            <a:prstGeom prst="rect">
              <a:avLst/>
            </a:prstGeom>
            <a:effectLst>
              <a:outerShdw blurRad="254000" dist="12700" dir="5400000" sx="91000" sy="91000" algn="ctr" rotWithShape="0">
                <a:prstClr val="black">
                  <a:alpha val="20000"/>
                </a:prstClr>
              </a:outerShdw>
            </a:effectLst>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p:cNvSpPr>
            <a:spLocks noGrp="1"/>
          </p:cNvSpPr>
          <p:nvPr>
            <p:ph type="body" sz="quarter" idx="10"/>
          </p:nvPr>
        </p:nvSpPr>
        <p:spPr>
          <a:xfrm>
            <a:off x="697747" y="325306"/>
            <a:ext cx="3188452" cy="369332"/>
          </a:xfrm>
        </p:spPr>
        <p:txBody>
          <a:bodyPr/>
          <a:lstStyle/>
          <a:p>
            <a:r>
              <a:rPr lang="en-US" altLang="zh-CN" dirty="0"/>
              <a:t>4. Phobia Treatments</a:t>
            </a:r>
            <a:endParaRPr lang="zh-CN" altLang="en-US" dirty="0"/>
          </a:p>
        </p:txBody>
      </p:sp>
      <p:sp>
        <p:nvSpPr>
          <p:cNvPr id="16" name="文本占位符 15"/>
          <p:cNvSpPr>
            <a:spLocks noGrp="1"/>
          </p:cNvSpPr>
          <p:nvPr>
            <p:ph type="body" sz="quarter" idx="11"/>
          </p:nvPr>
        </p:nvSpPr>
        <p:spPr/>
        <p:txBody>
          <a:bodyPr/>
          <a:lstStyle/>
          <a:p>
            <a:r>
              <a:rPr lang="en-US" altLang="zh-CN" dirty="0"/>
              <a:t>16</a:t>
            </a:r>
            <a:endParaRPr lang="zh-CN" altLang="en-US" dirty="0"/>
          </a:p>
        </p:txBody>
      </p:sp>
      <p:sp>
        <p:nvSpPr>
          <p:cNvPr id="2" name="文本框 1"/>
          <p:cNvSpPr txBox="1"/>
          <p:nvPr/>
        </p:nvSpPr>
        <p:spPr>
          <a:xfrm>
            <a:off x="2467610" y="2646045"/>
            <a:ext cx="6903085" cy="1198880"/>
          </a:xfrm>
          <a:prstGeom prst="rect">
            <a:avLst/>
          </a:prstGeom>
          <a:noFill/>
        </p:spPr>
        <p:txBody>
          <a:bodyPr wrap="square" rtlCol="0" anchor="t">
            <a:spAutoFit/>
          </a:bodyPr>
          <a:lstStyle/>
          <a:p>
            <a:pPr algn="just"/>
            <a:r>
              <a:rPr lang="en-US" altLang="zh-CN"/>
              <a:t>Finally </a:t>
            </a:r>
            <a:r>
              <a:rPr lang="zh-CN" altLang="en-US"/>
              <a:t>If you think you may have a phobia, please seek out treatment from a licensed therapist, psychologist, or psychiatrist. You deserve to develop control of this fear, and you can with proper therapy.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íśļîde"/>
          <p:cNvSpPr/>
          <p:nvPr/>
        </p:nvSpPr>
        <p:spPr bwMode="auto">
          <a:xfrm>
            <a:off x="2659635" y="0"/>
            <a:ext cx="6880216" cy="6884924"/>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solidFill>
            <a:srgbClr val="2A458C">
              <a:alpha val="9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pic>
        <p:nvPicPr>
          <p:cNvPr id="74" name="图片 73"/>
          <p:cNvPicPr>
            <a:picLocks noChangeAspect="1"/>
          </p:cNvPicPr>
          <p:nvPr/>
        </p:nvPicPr>
        <p:blipFill>
          <a:blip r:embed="rId2"/>
          <a:stretch>
            <a:fillRect/>
          </a:stretch>
        </p:blipFill>
        <p:spPr>
          <a:xfrm>
            <a:off x="5261384" y="584804"/>
            <a:ext cx="796516" cy="775782"/>
          </a:xfrm>
          <a:prstGeom prst="rect">
            <a:avLst/>
          </a:prstGeom>
        </p:spPr>
      </p:pic>
      <p:sp>
        <p:nvSpPr>
          <p:cNvPr id="25" name="íśļîde"/>
          <p:cNvSpPr/>
          <p:nvPr/>
        </p:nvSpPr>
        <p:spPr bwMode="auto">
          <a:xfrm>
            <a:off x="6218195" y="581879"/>
            <a:ext cx="781098" cy="781632"/>
          </a:xfrm>
          <a:custGeom>
            <a:avLst/>
            <a:gdLst>
              <a:gd name="T0" fmla="*/ 91 w 703"/>
              <a:gd name="T1" fmla="*/ 244 h 702"/>
              <a:gd name="T2" fmla="*/ 73 w 703"/>
              <a:gd name="T3" fmla="*/ 303 h 702"/>
              <a:gd name="T4" fmla="*/ 57 w 703"/>
              <a:gd name="T5" fmla="*/ 303 h 702"/>
              <a:gd name="T6" fmla="*/ 52 w 703"/>
              <a:gd name="T7" fmla="*/ 338 h 702"/>
              <a:gd name="T8" fmla="*/ 56 w 703"/>
              <a:gd name="T9" fmla="*/ 325 h 702"/>
              <a:gd name="T10" fmla="*/ 72 w 703"/>
              <a:gd name="T11" fmla="*/ 383 h 702"/>
              <a:gd name="T12" fmla="*/ 43 w 703"/>
              <a:gd name="T13" fmla="*/ 420 h 702"/>
              <a:gd name="T14" fmla="*/ 65 w 703"/>
              <a:gd name="T15" fmla="*/ 439 h 702"/>
              <a:gd name="T16" fmla="*/ 60 w 703"/>
              <a:gd name="T17" fmla="*/ 474 h 702"/>
              <a:gd name="T18" fmla="*/ 103 w 703"/>
              <a:gd name="T19" fmla="*/ 529 h 702"/>
              <a:gd name="T20" fmla="*/ 117 w 703"/>
              <a:gd name="T21" fmla="*/ 504 h 702"/>
              <a:gd name="T22" fmla="*/ 89 w 703"/>
              <a:gd name="T23" fmla="*/ 517 h 702"/>
              <a:gd name="T24" fmla="*/ 128 w 703"/>
              <a:gd name="T25" fmla="*/ 573 h 702"/>
              <a:gd name="T26" fmla="*/ 158 w 703"/>
              <a:gd name="T27" fmla="*/ 600 h 702"/>
              <a:gd name="T28" fmla="*/ 178 w 703"/>
              <a:gd name="T29" fmla="*/ 600 h 702"/>
              <a:gd name="T30" fmla="*/ 188 w 703"/>
              <a:gd name="T31" fmla="*/ 584 h 702"/>
              <a:gd name="T32" fmla="*/ 193 w 703"/>
              <a:gd name="T33" fmla="*/ 624 h 702"/>
              <a:gd name="T34" fmla="*/ 327 w 703"/>
              <a:gd name="T35" fmla="*/ 661 h 702"/>
              <a:gd name="T36" fmla="*/ 339 w 703"/>
              <a:gd name="T37" fmla="*/ 634 h 702"/>
              <a:gd name="T38" fmla="*/ 327 w 703"/>
              <a:gd name="T39" fmla="*/ 648 h 702"/>
              <a:gd name="T40" fmla="*/ 370 w 703"/>
              <a:gd name="T41" fmla="*/ 635 h 702"/>
              <a:gd name="T42" fmla="*/ 383 w 703"/>
              <a:gd name="T43" fmla="*/ 661 h 702"/>
              <a:gd name="T44" fmla="*/ 414 w 703"/>
              <a:gd name="T45" fmla="*/ 634 h 702"/>
              <a:gd name="T46" fmla="*/ 420 w 703"/>
              <a:gd name="T47" fmla="*/ 643 h 702"/>
              <a:gd name="T48" fmla="*/ 485 w 703"/>
              <a:gd name="T49" fmla="*/ 631 h 702"/>
              <a:gd name="T50" fmla="*/ 517 w 703"/>
              <a:gd name="T51" fmla="*/ 578 h 702"/>
              <a:gd name="T52" fmla="*/ 579 w 703"/>
              <a:gd name="T53" fmla="*/ 569 h 702"/>
              <a:gd name="T54" fmla="*/ 610 w 703"/>
              <a:gd name="T55" fmla="*/ 459 h 702"/>
              <a:gd name="T56" fmla="*/ 623 w 703"/>
              <a:gd name="T57" fmla="*/ 422 h 702"/>
              <a:gd name="T58" fmla="*/ 641 w 703"/>
              <a:gd name="T59" fmla="*/ 430 h 702"/>
              <a:gd name="T60" fmla="*/ 635 w 703"/>
              <a:gd name="T61" fmla="*/ 437 h 702"/>
              <a:gd name="T62" fmla="*/ 644 w 703"/>
              <a:gd name="T63" fmla="*/ 387 h 702"/>
              <a:gd name="T64" fmla="*/ 642 w 703"/>
              <a:gd name="T65" fmla="*/ 383 h 702"/>
              <a:gd name="T66" fmla="*/ 632 w 703"/>
              <a:gd name="T67" fmla="*/ 333 h 702"/>
              <a:gd name="T68" fmla="*/ 634 w 703"/>
              <a:gd name="T69" fmla="*/ 246 h 702"/>
              <a:gd name="T70" fmla="*/ 351 w 703"/>
              <a:gd name="T71" fmla="*/ 597 h 702"/>
              <a:gd name="T72" fmla="*/ 351 w 703"/>
              <a:gd name="T73" fmla="*/ 6 h 702"/>
              <a:gd name="T74" fmla="*/ 299 w 703"/>
              <a:gd name="T75" fmla="*/ 53 h 702"/>
              <a:gd name="T76" fmla="*/ 280 w 703"/>
              <a:gd name="T77" fmla="*/ 87 h 702"/>
              <a:gd name="T78" fmla="*/ 328 w 703"/>
              <a:gd name="T79" fmla="*/ 72 h 702"/>
              <a:gd name="T80" fmla="*/ 429 w 703"/>
              <a:gd name="T81" fmla="*/ 73 h 702"/>
              <a:gd name="T82" fmla="*/ 442 w 703"/>
              <a:gd name="T83" fmla="*/ 84 h 702"/>
              <a:gd name="T84" fmla="*/ 161 w 703"/>
              <a:gd name="T85" fmla="*/ 105 h 702"/>
              <a:gd name="T86" fmla="*/ 168 w 703"/>
              <a:gd name="T87" fmla="*/ 139 h 702"/>
              <a:gd name="T88" fmla="*/ 190 w 703"/>
              <a:gd name="T89" fmla="*/ 145 h 702"/>
              <a:gd name="T90" fmla="*/ 209 w 703"/>
              <a:gd name="T91" fmla="*/ 117 h 702"/>
              <a:gd name="T92" fmla="*/ 175 w 703"/>
              <a:gd name="T93" fmla="*/ 120 h 702"/>
              <a:gd name="T94" fmla="*/ 179 w 703"/>
              <a:gd name="T95" fmla="*/ 121 h 702"/>
              <a:gd name="T96" fmla="*/ 549 w 703"/>
              <a:gd name="T97" fmla="*/ 96 h 702"/>
              <a:gd name="T98" fmla="*/ 538 w 703"/>
              <a:gd name="T99" fmla="*/ 116 h 702"/>
              <a:gd name="T100" fmla="*/ 566 w 703"/>
              <a:gd name="T101" fmla="*/ 137 h 702"/>
              <a:gd name="T102" fmla="*/ 555 w 703"/>
              <a:gd name="T103" fmla="*/ 118 h 702"/>
              <a:gd name="T104" fmla="*/ 548 w 703"/>
              <a:gd name="T105" fmla="*/ 105 h 702"/>
              <a:gd name="T106" fmla="*/ 552 w 703"/>
              <a:gd name="T107" fmla="*/ 109 h 702"/>
              <a:gd name="T108" fmla="*/ 534 w 703"/>
              <a:gd name="T109" fmla="*/ 137 h 702"/>
              <a:gd name="T110" fmla="*/ 542 w 703"/>
              <a:gd name="T111" fmla="*/ 144 h 702"/>
              <a:gd name="T112" fmla="*/ 351 w 703"/>
              <a:gd name="T113" fmla="*/ 584 h 702"/>
              <a:gd name="T114" fmla="*/ 239 w 703"/>
              <a:gd name="T115" fmla="*/ 457 h 702"/>
              <a:gd name="T116" fmla="*/ 390 w 703"/>
              <a:gd name="T117" fmla="*/ 52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3" h="702">
                <a:moveTo>
                  <a:pt x="351" y="118"/>
                </a:moveTo>
                <a:cubicBezTo>
                  <a:pt x="480" y="118"/>
                  <a:pt x="584" y="223"/>
                  <a:pt x="584" y="351"/>
                </a:cubicBezTo>
                <a:cubicBezTo>
                  <a:pt x="584" y="367"/>
                  <a:pt x="583" y="382"/>
                  <a:pt x="580" y="397"/>
                </a:cubicBezTo>
                <a:cubicBezTo>
                  <a:pt x="454" y="209"/>
                  <a:pt x="454" y="209"/>
                  <a:pt x="454" y="209"/>
                </a:cubicBezTo>
                <a:cubicBezTo>
                  <a:pt x="406" y="257"/>
                  <a:pt x="406" y="257"/>
                  <a:pt x="406" y="257"/>
                </a:cubicBezTo>
                <a:cubicBezTo>
                  <a:pt x="357" y="177"/>
                  <a:pt x="357" y="177"/>
                  <a:pt x="357" y="177"/>
                </a:cubicBezTo>
                <a:cubicBezTo>
                  <a:pt x="309" y="257"/>
                  <a:pt x="309" y="257"/>
                  <a:pt x="309" y="257"/>
                </a:cubicBezTo>
                <a:cubicBezTo>
                  <a:pt x="262" y="210"/>
                  <a:pt x="262" y="210"/>
                  <a:pt x="262" y="210"/>
                </a:cubicBezTo>
                <a:cubicBezTo>
                  <a:pt x="125" y="404"/>
                  <a:pt x="125" y="404"/>
                  <a:pt x="125" y="404"/>
                </a:cubicBezTo>
                <a:cubicBezTo>
                  <a:pt x="121" y="387"/>
                  <a:pt x="119" y="369"/>
                  <a:pt x="119" y="351"/>
                </a:cubicBezTo>
                <a:cubicBezTo>
                  <a:pt x="119" y="223"/>
                  <a:pt x="223" y="118"/>
                  <a:pt x="351" y="118"/>
                </a:cubicBezTo>
                <a:close/>
                <a:moveTo>
                  <a:pt x="58" y="233"/>
                </a:moveTo>
                <a:cubicBezTo>
                  <a:pt x="91" y="244"/>
                  <a:pt x="91" y="244"/>
                  <a:pt x="91" y="244"/>
                </a:cubicBezTo>
                <a:cubicBezTo>
                  <a:pt x="89" y="249"/>
                  <a:pt x="89" y="249"/>
                  <a:pt x="89" y="249"/>
                </a:cubicBezTo>
                <a:cubicBezTo>
                  <a:pt x="58" y="257"/>
                  <a:pt x="58" y="257"/>
                  <a:pt x="58" y="257"/>
                </a:cubicBezTo>
                <a:cubicBezTo>
                  <a:pt x="83" y="266"/>
                  <a:pt x="83" y="266"/>
                  <a:pt x="83" y="266"/>
                </a:cubicBezTo>
                <a:cubicBezTo>
                  <a:pt x="82" y="270"/>
                  <a:pt x="82" y="270"/>
                  <a:pt x="82" y="270"/>
                </a:cubicBezTo>
                <a:cubicBezTo>
                  <a:pt x="49" y="259"/>
                  <a:pt x="49" y="259"/>
                  <a:pt x="49" y="259"/>
                </a:cubicBezTo>
                <a:cubicBezTo>
                  <a:pt x="51" y="254"/>
                  <a:pt x="51" y="254"/>
                  <a:pt x="51" y="254"/>
                </a:cubicBezTo>
                <a:cubicBezTo>
                  <a:pt x="82" y="246"/>
                  <a:pt x="82" y="246"/>
                  <a:pt x="82" y="246"/>
                </a:cubicBezTo>
                <a:cubicBezTo>
                  <a:pt x="57" y="237"/>
                  <a:pt x="57" y="237"/>
                  <a:pt x="57" y="237"/>
                </a:cubicBezTo>
                <a:cubicBezTo>
                  <a:pt x="58" y="233"/>
                  <a:pt x="58" y="233"/>
                  <a:pt x="58" y="233"/>
                </a:cubicBezTo>
                <a:close/>
                <a:moveTo>
                  <a:pt x="61" y="275"/>
                </a:moveTo>
                <a:cubicBezTo>
                  <a:pt x="67" y="276"/>
                  <a:pt x="71" y="279"/>
                  <a:pt x="74" y="282"/>
                </a:cubicBezTo>
                <a:cubicBezTo>
                  <a:pt x="76" y="286"/>
                  <a:pt x="77" y="290"/>
                  <a:pt x="76" y="295"/>
                </a:cubicBezTo>
                <a:cubicBezTo>
                  <a:pt x="76" y="298"/>
                  <a:pt x="75" y="301"/>
                  <a:pt x="73" y="303"/>
                </a:cubicBezTo>
                <a:cubicBezTo>
                  <a:pt x="71" y="305"/>
                  <a:pt x="68" y="307"/>
                  <a:pt x="65" y="308"/>
                </a:cubicBezTo>
                <a:cubicBezTo>
                  <a:pt x="62" y="309"/>
                  <a:pt x="59" y="309"/>
                  <a:pt x="56" y="308"/>
                </a:cubicBezTo>
                <a:cubicBezTo>
                  <a:pt x="52" y="307"/>
                  <a:pt x="49" y="306"/>
                  <a:pt x="47" y="304"/>
                </a:cubicBezTo>
                <a:cubicBezTo>
                  <a:pt x="45" y="303"/>
                  <a:pt x="43" y="300"/>
                  <a:pt x="42" y="297"/>
                </a:cubicBezTo>
                <a:cubicBezTo>
                  <a:pt x="41" y="295"/>
                  <a:pt x="41" y="292"/>
                  <a:pt x="41" y="289"/>
                </a:cubicBezTo>
                <a:cubicBezTo>
                  <a:pt x="42" y="286"/>
                  <a:pt x="43" y="283"/>
                  <a:pt x="45" y="281"/>
                </a:cubicBezTo>
                <a:cubicBezTo>
                  <a:pt x="47" y="278"/>
                  <a:pt x="50" y="277"/>
                  <a:pt x="52" y="276"/>
                </a:cubicBezTo>
                <a:cubicBezTo>
                  <a:pt x="55" y="275"/>
                  <a:pt x="58" y="275"/>
                  <a:pt x="61" y="275"/>
                </a:cubicBezTo>
                <a:close/>
                <a:moveTo>
                  <a:pt x="60" y="280"/>
                </a:moveTo>
                <a:cubicBezTo>
                  <a:pt x="56" y="279"/>
                  <a:pt x="53" y="280"/>
                  <a:pt x="50" y="282"/>
                </a:cubicBezTo>
                <a:cubicBezTo>
                  <a:pt x="47" y="283"/>
                  <a:pt x="46" y="286"/>
                  <a:pt x="45" y="289"/>
                </a:cubicBezTo>
                <a:cubicBezTo>
                  <a:pt x="44" y="293"/>
                  <a:pt x="45" y="296"/>
                  <a:pt x="47" y="298"/>
                </a:cubicBezTo>
                <a:cubicBezTo>
                  <a:pt x="49" y="301"/>
                  <a:pt x="52" y="303"/>
                  <a:pt x="57" y="303"/>
                </a:cubicBezTo>
                <a:cubicBezTo>
                  <a:pt x="60" y="304"/>
                  <a:pt x="62" y="304"/>
                  <a:pt x="64" y="303"/>
                </a:cubicBezTo>
                <a:cubicBezTo>
                  <a:pt x="66" y="303"/>
                  <a:pt x="68" y="302"/>
                  <a:pt x="70" y="300"/>
                </a:cubicBezTo>
                <a:cubicBezTo>
                  <a:pt x="71" y="298"/>
                  <a:pt x="72" y="297"/>
                  <a:pt x="73" y="294"/>
                </a:cubicBezTo>
                <a:cubicBezTo>
                  <a:pt x="73" y="291"/>
                  <a:pt x="73" y="288"/>
                  <a:pt x="71" y="285"/>
                </a:cubicBezTo>
                <a:cubicBezTo>
                  <a:pt x="69" y="283"/>
                  <a:pt x="65" y="281"/>
                  <a:pt x="60" y="280"/>
                </a:cubicBezTo>
                <a:close/>
                <a:moveTo>
                  <a:pt x="38" y="318"/>
                </a:moveTo>
                <a:cubicBezTo>
                  <a:pt x="72" y="321"/>
                  <a:pt x="72" y="321"/>
                  <a:pt x="72" y="321"/>
                </a:cubicBezTo>
                <a:cubicBezTo>
                  <a:pt x="71" y="337"/>
                  <a:pt x="71" y="337"/>
                  <a:pt x="71" y="337"/>
                </a:cubicBezTo>
                <a:cubicBezTo>
                  <a:pt x="70" y="340"/>
                  <a:pt x="70" y="342"/>
                  <a:pt x="69" y="344"/>
                </a:cubicBezTo>
                <a:cubicBezTo>
                  <a:pt x="68" y="345"/>
                  <a:pt x="67" y="346"/>
                  <a:pt x="65" y="347"/>
                </a:cubicBezTo>
                <a:cubicBezTo>
                  <a:pt x="64" y="348"/>
                  <a:pt x="62" y="348"/>
                  <a:pt x="60" y="348"/>
                </a:cubicBezTo>
                <a:cubicBezTo>
                  <a:pt x="58" y="348"/>
                  <a:pt x="56" y="347"/>
                  <a:pt x="54" y="345"/>
                </a:cubicBezTo>
                <a:cubicBezTo>
                  <a:pt x="53" y="344"/>
                  <a:pt x="52" y="341"/>
                  <a:pt x="52" y="338"/>
                </a:cubicBezTo>
                <a:cubicBezTo>
                  <a:pt x="51" y="339"/>
                  <a:pt x="50" y="340"/>
                  <a:pt x="50" y="340"/>
                </a:cubicBezTo>
                <a:cubicBezTo>
                  <a:pt x="48" y="341"/>
                  <a:pt x="47" y="343"/>
                  <a:pt x="45" y="344"/>
                </a:cubicBezTo>
                <a:cubicBezTo>
                  <a:pt x="35" y="349"/>
                  <a:pt x="35" y="349"/>
                  <a:pt x="35" y="349"/>
                </a:cubicBezTo>
                <a:cubicBezTo>
                  <a:pt x="35" y="343"/>
                  <a:pt x="35" y="343"/>
                  <a:pt x="35" y="343"/>
                </a:cubicBezTo>
                <a:cubicBezTo>
                  <a:pt x="43" y="339"/>
                  <a:pt x="43" y="339"/>
                  <a:pt x="43" y="339"/>
                </a:cubicBezTo>
                <a:cubicBezTo>
                  <a:pt x="45" y="338"/>
                  <a:pt x="47" y="337"/>
                  <a:pt x="48" y="336"/>
                </a:cubicBezTo>
                <a:cubicBezTo>
                  <a:pt x="49" y="336"/>
                  <a:pt x="50" y="335"/>
                  <a:pt x="50" y="334"/>
                </a:cubicBezTo>
                <a:cubicBezTo>
                  <a:pt x="51" y="334"/>
                  <a:pt x="51" y="333"/>
                  <a:pt x="52" y="332"/>
                </a:cubicBezTo>
                <a:cubicBezTo>
                  <a:pt x="52" y="332"/>
                  <a:pt x="52" y="331"/>
                  <a:pt x="52" y="330"/>
                </a:cubicBezTo>
                <a:cubicBezTo>
                  <a:pt x="52" y="324"/>
                  <a:pt x="52" y="324"/>
                  <a:pt x="52" y="324"/>
                </a:cubicBezTo>
                <a:cubicBezTo>
                  <a:pt x="37" y="323"/>
                  <a:pt x="37" y="323"/>
                  <a:pt x="37" y="323"/>
                </a:cubicBezTo>
                <a:cubicBezTo>
                  <a:pt x="38" y="318"/>
                  <a:pt x="38" y="318"/>
                  <a:pt x="38" y="318"/>
                </a:cubicBezTo>
                <a:close/>
                <a:moveTo>
                  <a:pt x="56" y="325"/>
                </a:moveTo>
                <a:cubicBezTo>
                  <a:pt x="56" y="335"/>
                  <a:pt x="56" y="335"/>
                  <a:pt x="56" y="335"/>
                </a:cubicBezTo>
                <a:cubicBezTo>
                  <a:pt x="55" y="337"/>
                  <a:pt x="55" y="338"/>
                  <a:pt x="56" y="339"/>
                </a:cubicBezTo>
                <a:cubicBezTo>
                  <a:pt x="56" y="341"/>
                  <a:pt x="57" y="342"/>
                  <a:pt x="58" y="342"/>
                </a:cubicBezTo>
                <a:cubicBezTo>
                  <a:pt x="58" y="343"/>
                  <a:pt x="59" y="343"/>
                  <a:pt x="61" y="343"/>
                </a:cubicBezTo>
                <a:cubicBezTo>
                  <a:pt x="62" y="344"/>
                  <a:pt x="64" y="343"/>
                  <a:pt x="65" y="342"/>
                </a:cubicBezTo>
                <a:cubicBezTo>
                  <a:pt x="66" y="341"/>
                  <a:pt x="67" y="339"/>
                  <a:pt x="67" y="337"/>
                </a:cubicBezTo>
                <a:cubicBezTo>
                  <a:pt x="68" y="326"/>
                  <a:pt x="68" y="326"/>
                  <a:pt x="68" y="326"/>
                </a:cubicBezTo>
                <a:cubicBezTo>
                  <a:pt x="56" y="325"/>
                  <a:pt x="56" y="325"/>
                  <a:pt x="56" y="325"/>
                </a:cubicBezTo>
                <a:close/>
                <a:moveTo>
                  <a:pt x="36" y="369"/>
                </a:moveTo>
                <a:cubicBezTo>
                  <a:pt x="67" y="367"/>
                  <a:pt x="67" y="367"/>
                  <a:pt x="67" y="367"/>
                </a:cubicBezTo>
                <a:cubicBezTo>
                  <a:pt x="66" y="356"/>
                  <a:pt x="66" y="356"/>
                  <a:pt x="66" y="356"/>
                </a:cubicBezTo>
                <a:cubicBezTo>
                  <a:pt x="70" y="355"/>
                  <a:pt x="70" y="355"/>
                  <a:pt x="70" y="355"/>
                </a:cubicBezTo>
                <a:cubicBezTo>
                  <a:pt x="72" y="383"/>
                  <a:pt x="72" y="383"/>
                  <a:pt x="72" y="383"/>
                </a:cubicBezTo>
                <a:cubicBezTo>
                  <a:pt x="68" y="383"/>
                  <a:pt x="68" y="383"/>
                  <a:pt x="68" y="383"/>
                </a:cubicBezTo>
                <a:cubicBezTo>
                  <a:pt x="67" y="372"/>
                  <a:pt x="67" y="372"/>
                  <a:pt x="67" y="372"/>
                </a:cubicBezTo>
                <a:cubicBezTo>
                  <a:pt x="36" y="374"/>
                  <a:pt x="36" y="374"/>
                  <a:pt x="36" y="374"/>
                </a:cubicBezTo>
                <a:cubicBezTo>
                  <a:pt x="36" y="369"/>
                  <a:pt x="36" y="369"/>
                  <a:pt x="36" y="369"/>
                </a:cubicBezTo>
                <a:close/>
                <a:moveTo>
                  <a:pt x="39" y="398"/>
                </a:moveTo>
                <a:cubicBezTo>
                  <a:pt x="74" y="392"/>
                  <a:pt x="74" y="392"/>
                  <a:pt x="74" y="392"/>
                </a:cubicBezTo>
                <a:cubicBezTo>
                  <a:pt x="74" y="397"/>
                  <a:pt x="74" y="397"/>
                  <a:pt x="74" y="397"/>
                </a:cubicBezTo>
                <a:cubicBezTo>
                  <a:pt x="60" y="399"/>
                  <a:pt x="60" y="399"/>
                  <a:pt x="60" y="399"/>
                </a:cubicBezTo>
                <a:cubicBezTo>
                  <a:pt x="63" y="417"/>
                  <a:pt x="63" y="417"/>
                  <a:pt x="63" y="417"/>
                </a:cubicBezTo>
                <a:cubicBezTo>
                  <a:pt x="77" y="415"/>
                  <a:pt x="77" y="415"/>
                  <a:pt x="77" y="415"/>
                </a:cubicBezTo>
                <a:cubicBezTo>
                  <a:pt x="78" y="419"/>
                  <a:pt x="78" y="419"/>
                  <a:pt x="78" y="419"/>
                </a:cubicBezTo>
                <a:cubicBezTo>
                  <a:pt x="44" y="424"/>
                  <a:pt x="44" y="424"/>
                  <a:pt x="44" y="424"/>
                </a:cubicBezTo>
                <a:cubicBezTo>
                  <a:pt x="43" y="420"/>
                  <a:pt x="43" y="420"/>
                  <a:pt x="43" y="420"/>
                </a:cubicBezTo>
                <a:cubicBezTo>
                  <a:pt x="59" y="417"/>
                  <a:pt x="59" y="417"/>
                  <a:pt x="59" y="417"/>
                </a:cubicBezTo>
                <a:cubicBezTo>
                  <a:pt x="56" y="400"/>
                  <a:pt x="56" y="400"/>
                  <a:pt x="56" y="400"/>
                </a:cubicBezTo>
                <a:cubicBezTo>
                  <a:pt x="40" y="402"/>
                  <a:pt x="40" y="402"/>
                  <a:pt x="40" y="402"/>
                </a:cubicBezTo>
                <a:cubicBezTo>
                  <a:pt x="39" y="398"/>
                  <a:pt x="39" y="398"/>
                  <a:pt x="39" y="398"/>
                </a:cubicBezTo>
                <a:close/>
                <a:moveTo>
                  <a:pt x="48" y="440"/>
                </a:moveTo>
                <a:cubicBezTo>
                  <a:pt x="81" y="429"/>
                  <a:pt x="81" y="429"/>
                  <a:pt x="81" y="429"/>
                </a:cubicBezTo>
                <a:cubicBezTo>
                  <a:pt x="89" y="453"/>
                  <a:pt x="89" y="453"/>
                  <a:pt x="89" y="453"/>
                </a:cubicBezTo>
                <a:cubicBezTo>
                  <a:pt x="85" y="454"/>
                  <a:pt x="85" y="454"/>
                  <a:pt x="85" y="454"/>
                </a:cubicBezTo>
                <a:cubicBezTo>
                  <a:pt x="79" y="434"/>
                  <a:pt x="79" y="434"/>
                  <a:pt x="79" y="434"/>
                </a:cubicBezTo>
                <a:cubicBezTo>
                  <a:pt x="69" y="438"/>
                  <a:pt x="69" y="438"/>
                  <a:pt x="69" y="438"/>
                </a:cubicBezTo>
                <a:cubicBezTo>
                  <a:pt x="75" y="456"/>
                  <a:pt x="75" y="456"/>
                  <a:pt x="75" y="456"/>
                </a:cubicBezTo>
                <a:cubicBezTo>
                  <a:pt x="71" y="457"/>
                  <a:pt x="71" y="457"/>
                  <a:pt x="71" y="457"/>
                </a:cubicBezTo>
                <a:cubicBezTo>
                  <a:pt x="65" y="439"/>
                  <a:pt x="65" y="439"/>
                  <a:pt x="65" y="439"/>
                </a:cubicBezTo>
                <a:cubicBezTo>
                  <a:pt x="54" y="443"/>
                  <a:pt x="54" y="443"/>
                  <a:pt x="54" y="443"/>
                </a:cubicBezTo>
                <a:cubicBezTo>
                  <a:pt x="60" y="463"/>
                  <a:pt x="60" y="463"/>
                  <a:pt x="60" y="463"/>
                </a:cubicBezTo>
                <a:cubicBezTo>
                  <a:pt x="56" y="464"/>
                  <a:pt x="56" y="464"/>
                  <a:pt x="56" y="464"/>
                </a:cubicBezTo>
                <a:cubicBezTo>
                  <a:pt x="48" y="440"/>
                  <a:pt x="48" y="440"/>
                  <a:pt x="48" y="440"/>
                </a:cubicBezTo>
                <a:close/>
                <a:moveTo>
                  <a:pt x="60" y="474"/>
                </a:moveTo>
                <a:cubicBezTo>
                  <a:pt x="97" y="470"/>
                  <a:pt x="97" y="470"/>
                  <a:pt x="97" y="470"/>
                </a:cubicBezTo>
                <a:cubicBezTo>
                  <a:pt x="99" y="474"/>
                  <a:pt x="99" y="474"/>
                  <a:pt x="99" y="474"/>
                </a:cubicBezTo>
                <a:cubicBezTo>
                  <a:pt x="74" y="502"/>
                  <a:pt x="74" y="502"/>
                  <a:pt x="74" y="502"/>
                </a:cubicBezTo>
                <a:cubicBezTo>
                  <a:pt x="72" y="498"/>
                  <a:pt x="72" y="498"/>
                  <a:pt x="72" y="498"/>
                </a:cubicBezTo>
                <a:cubicBezTo>
                  <a:pt x="80" y="489"/>
                  <a:pt x="80" y="489"/>
                  <a:pt x="80" y="489"/>
                </a:cubicBezTo>
                <a:cubicBezTo>
                  <a:pt x="73" y="476"/>
                  <a:pt x="73" y="476"/>
                  <a:pt x="73" y="476"/>
                </a:cubicBezTo>
                <a:cubicBezTo>
                  <a:pt x="62" y="478"/>
                  <a:pt x="62" y="478"/>
                  <a:pt x="62" y="478"/>
                </a:cubicBezTo>
                <a:cubicBezTo>
                  <a:pt x="60" y="474"/>
                  <a:pt x="60" y="474"/>
                  <a:pt x="60" y="474"/>
                </a:cubicBezTo>
                <a:close/>
                <a:moveTo>
                  <a:pt x="77" y="476"/>
                </a:moveTo>
                <a:cubicBezTo>
                  <a:pt x="82" y="486"/>
                  <a:pt x="82" y="486"/>
                  <a:pt x="82" y="486"/>
                </a:cubicBezTo>
                <a:cubicBezTo>
                  <a:pt x="89" y="479"/>
                  <a:pt x="89" y="479"/>
                  <a:pt x="89" y="479"/>
                </a:cubicBezTo>
                <a:cubicBezTo>
                  <a:pt x="91" y="477"/>
                  <a:pt x="93" y="475"/>
                  <a:pt x="94" y="473"/>
                </a:cubicBezTo>
                <a:cubicBezTo>
                  <a:pt x="92" y="474"/>
                  <a:pt x="90" y="474"/>
                  <a:pt x="88" y="475"/>
                </a:cubicBezTo>
                <a:cubicBezTo>
                  <a:pt x="77" y="476"/>
                  <a:pt x="77" y="476"/>
                  <a:pt x="77" y="476"/>
                </a:cubicBezTo>
                <a:close/>
                <a:moveTo>
                  <a:pt x="89" y="505"/>
                </a:moveTo>
                <a:cubicBezTo>
                  <a:pt x="87" y="507"/>
                  <a:pt x="86" y="508"/>
                  <a:pt x="85" y="510"/>
                </a:cubicBezTo>
                <a:cubicBezTo>
                  <a:pt x="84" y="512"/>
                  <a:pt x="84" y="514"/>
                  <a:pt x="84" y="517"/>
                </a:cubicBezTo>
                <a:cubicBezTo>
                  <a:pt x="84" y="519"/>
                  <a:pt x="85" y="521"/>
                  <a:pt x="87" y="524"/>
                </a:cubicBezTo>
                <a:cubicBezTo>
                  <a:pt x="88" y="526"/>
                  <a:pt x="90" y="528"/>
                  <a:pt x="92" y="529"/>
                </a:cubicBezTo>
                <a:cubicBezTo>
                  <a:pt x="94" y="530"/>
                  <a:pt x="95" y="531"/>
                  <a:pt x="97" y="531"/>
                </a:cubicBezTo>
                <a:cubicBezTo>
                  <a:pt x="99" y="531"/>
                  <a:pt x="101" y="530"/>
                  <a:pt x="103" y="529"/>
                </a:cubicBezTo>
                <a:cubicBezTo>
                  <a:pt x="104" y="528"/>
                  <a:pt x="105" y="527"/>
                  <a:pt x="106" y="525"/>
                </a:cubicBezTo>
                <a:cubicBezTo>
                  <a:pt x="107" y="524"/>
                  <a:pt x="107" y="522"/>
                  <a:pt x="107" y="520"/>
                </a:cubicBezTo>
                <a:cubicBezTo>
                  <a:pt x="106" y="518"/>
                  <a:pt x="106" y="516"/>
                  <a:pt x="104" y="512"/>
                </a:cubicBezTo>
                <a:cubicBezTo>
                  <a:pt x="103" y="509"/>
                  <a:pt x="103" y="506"/>
                  <a:pt x="103" y="505"/>
                </a:cubicBezTo>
                <a:cubicBezTo>
                  <a:pt x="103" y="504"/>
                  <a:pt x="104" y="503"/>
                  <a:pt x="105" y="502"/>
                </a:cubicBezTo>
                <a:cubicBezTo>
                  <a:pt x="106" y="502"/>
                  <a:pt x="107" y="501"/>
                  <a:pt x="109" y="502"/>
                </a:cubicBezTo>
                <a:cubicBezTo>
                  <a:pt x="110" y="502"/>
                  <a:pt x="112" y="504"/>
                  <a:pt x="113" y="506"/>
                </a:cubicBezTo>
                <a:cubicBezTo>
                  <a:pt x="115" y="509"/>
                  <a:pt x="115" y="511"/>
                  <a:pt x="115" y="512"/>
                </a:cubicBezTo>
                <a:cubicBezTo>
                  <a:pt x="115" y="514"/>
                  <a:pt x="114" y="516"/>
                  <a:pt x="112" y="517"/>
                </a:cubicBezTo>
                <a:cubicBezTo>
                  <a:pt x="115" y="520"/>
                  <a:pt x="115" y="520"/>
                  <a:pt x="115" y="520"/>
                </a:cubicBezTo>
                <a:cubicBezTo>
                  <a:pt x="117" y="519"/>
                  <a:pt x="118" y="518"/>
                  <a:pt x="119" y="516"/>
                </a:cubicBezTo>
                <a:cubicBezTo>
                  <a:pt x="119" y="514"/>
                  <a:pt x="120" y="512"/>
                  <a:pt x="119" y="510"/>
                </a:cubicBezTo>
                <a:cubicBezTo>
                  <a:pt x="119" y="508"/>
                  <a:pt x="118" y="506"/>
                  <a:pt x="117" y="504"/>
                </a:cubicBezTo>
                <a:cubicBezTo>
                  <a:pt x="115" y="502"/>
                  <a:pt x="114" y="500"/>
                  <a:pt x="112" y="499"/>
                </a:cubicBezTo>
                <a:cubicBezTo>
                  <a:pt x="111" y="498"/>
                  <a:pt x="109" y="497"/>
                  <a:pt x="107" y="497"/>
                </a:cubicBezTo>
                <a:cubicBezTo>
                  <a:pt x="105" y="497"/>
                  <a:pt x="104" y="498"/>
                  <a:pt x="102" y="499"/>
                </a:cubicBezTo>
                <a:cubicBezTo>
                  <a:pt x="101" y="500"/>
                  <a:pt x="100" y="501"/>
                  <a:pt x="99" y="502"/>
                </a:cubicBezTo>
                <a:cubicBezTo>
                  <a:pt x="99" y="503"/>
                  <a:pt x="98" y="505"/>
                  <a:pt x="98" y="507"/>
                </a:cubicBezTo>
                <a:cubicBezTo>
                  <a:pt x="99" y="508"/>
                  <a:pt x="99" y="511"/>
                  <a:pt x="100" y="514"/>
                </a:cubicBezTo>
                <a:cubicBezTo>
                  <a:pt x="101" y="517"/>
                  <a:pt x="102" y="519"/>
                  <a:pt x="102" y="520"/>
                </a:cubicBezTo>
                <a:cubicBezTo>
                  <a:pt x="102" y="521"/>
                  <a:pt x="102" y="523"/>
                  <a:pt x="102" y="523"/>
                </a:cubicBezTo>
                <a:cubicBezTo>
                  <a:pt x="102" y="524"/>
                  <a:pt x="101" y="525"/>
                  <a:pt x="100" y="526"/>
                </a:cubicBezTo>
                <a:cubicBezTo>
                  <a:pt x="99" y="526"/>
                  <a:pt x="98" y="527"/>
                  <a:pt x="97" y="527"/>
                </a:cubicBezTo>
                <a:cubicBezTo>
                  <a:pt x="96" y="526"/>
                  <a:pt x="95" y="526"/>
                  <a:pt x="94" y="525"/>
                </a:cubicBezTo>
                <a:cubicBezTo>
                  <a:pt x="92" y="524"/>
                  <a:pt x="91" y="523"/>
                  <a:pt x="90" y="522"/>
                </a:cubicBezTo>
                <a:cubicBezTo>
                  <a:pt x="89" y="520"/>
                  <a:pt x="89" y="518"/>
                  <a:pt x="89" y="517"/>
                </a:cubicBezTo>
                <a:cubicBezTo>
                  <a:pt x="88" y="515"/>
                  <a:pt x="88" y="513"/>
                  <a:pt x="89" y="512"/>
                </a:cubicBezTo>
                <a:cubicBezTo>
                  <a:pt x="89" y="511"/>
                  <a:pt x="90" y="510"/>
                  <a:pt x="92" y="509"/>
                </a:cubicBezTo>
                <a:cubicBezTo>
                  <a:pt x="89" y="505"/>
                  <a:pt x="89" y="505"/>
                  <a:pt x="89" y="505"/>
                </a:cubicBezTo>
                <a:close/>
                <a:moveTo>
                  <a:pt x="109" y="552"/>
                </a:moveTo>
                <a:cubicBezTo>
                  <a:pt x="132" y="532"/>
                  <a:pt x="132" y="532"/>
                  <a:pt x="132" y="532"/>
                </a:cubicBezTo>
                <a:cubicBezTo>
                  <a:pt x="124" y="523"/>
                  <a:pt x="124" y="523"/>
                  <a:pt x="124" y="523"/>
                </a:cubicBezTo>
                <a:cubicBezTo>
                  <a:pt x="127" y="521"/>
                  <a:pt x="127" y="521"/>
                  <a:pt x="127" y="521"/>
                </a:cubicBezTo>
                <a:cubicBezTo>
                  <a:pt x="145" y="541"/>
                  <a:pt x="145" y="541"/>
                  <a:pt x="145" y="541"/>
                </a:cubicBezTo>
                <a:cubicBezTo>
                  <a:pt x="142" y="544"/>
                  <a:pt x="142" y="544"/>
                  <a:pt x="142" y="544"/>
                </a:cubicBezTo>
                <a:cubicBezTo>
                  <a:pt x="135" y="536"/>
                  <a:pt x="135" y="536"/>
                  <a:pt x="135" y="536"/>
                </a:cubicBezTo>
                <a:cubicBezTo>
                  <a:pt x="112" y="556"/>
                  <a:pt x="112" y="556"/>
                  <a:pt x="112" y="556"/>
                </a:cubicBezTo>
                <a:cubicBezTo>
                  <a:pt x="109" y="552"/>
                  <a:pt x="109" y="552"/>
                  <a:pt x="109" y="552"/>
                </a:cubicBezTo>
                <a:close/>
                <a:moveTo>
                  <a:pt x="128" y="573"/>
                </a:moveTo>
                <a:cubicBezTo>
                  <a:pt x="146" y="591"/>
                  <a:pt x="146" y="591"/>
                  <a:pt x="146" y="591"/>
                </a:cubicBezTo>
                <a:cubicBezTo>
                  <a:pt x="149" y="588"/>
                  <a:pt x="149" y="588"/>
                  <a:pt x="149" y="588"/>
                </a:cubicBezTo>
                <a:cubicBezTo>
                  <a:pt x="134" y="574"/>
                  <a:pt x="134" y="574"/>
                  <a:pt x="134" y="574"/>
                </a:cubicBezTo>
                <a:cubicBezTo>
                  <a:pt x="142" y="565"/>
                  <a:pt x="142" y="565"/>
                  <a:pt x="142" y="565"/>
                </a:cubicBezTo>
                <a:cubicBezTo>
                  <a:pt x="156" y="578"/>
                  <a:pt x="156" y="578"/>
                  <a:pt x="156" y="578"/>
                </a:cubicBezTo>
                <a:cubicBezTo>
                  <a:pt x="159" y="575"/>
                  <a:pt x="159" y="575"/>
                  <a:pt x="159" y="575"/>
                </a:cubicBezTo>
                <a:cubicBezTo>
                  <a:pt x="145" y="562"/>
                  <a:pt x="145" y="562"/>
                  <a:pt x="145" y="562"/>
                </a:cubicBezTo>
                <a:cubicBezTo>
                  <a:pt x="152" y="555"/>
                  <a:pt x="152" y="555"/>
                  <a:pt x="152" y="555"/>
                </a:cubicBezTo>
                <a:cubicBezTo>
                  <a:pt x="167" y="569"/>
                  <a:pt x="167" y="569"/>
                  <a:pt x="167" y="569"/>
                </a:cubicBezTo>
                <a:cubicBezTo>
                  <a:pt x="170" y="566"/>
                  <a:pt x="170" y="566"/>
                  <a:pt x="170" y="566"/>
                </a:cubicBezTo>
                <a:cubicBezTo>
                  <a:pt x="152" y="548"/>
                  <a:pt x="152" y="548"/>
                  <a:pt x="152" y="548"/>
                </a:cubicBezTo>
                <a:cubicBezTo>
                  <a:pt x="128" y="573"/>
                  <a:pt x="128" y="573"/>
                  <a:pt x="128" y="573"/>
                </a:cubicBezTo>
                <a:close/>
                <a:moveTo>
                  <a:pt x="158" y="600"/>
                </a:moveTo>
                <a:cubicBezTo>
                  <a:pt x="178" y="572"/>
                  <a:pt x="178" y="572"/>
                  <a:pt x="178" y="572"/>
                </a:cubicBezTo>
                <a:cubicBezTo>
                  <a:pt x="190" y="581"/>
                  <a:pt x="190" y="581"/>
                  <a:pt x="190" y="581"/>
                </a:cubicBezTo>
                <a:cubicBezTo>
                  <a:pt x="193" y="583"/>
                  <a:pt x="195" y="584"/>
                  <a:pt x="195" y="586"/>
                </a:cubicBezTo>
                <a:cubicBezTo>
                  <a:pt x="196" y="587"/>
                  <a:pt x="197" y="589"/>
                  <a:pt x="197" y="591"/>
                </a:cubicBezTo>
                <a:cubicBezTo>
                  <a:pt x="197" y="593"/>
                  <a:pt x="196" y="594"/>
                  <a:pt x="195" y="596"/>
                </a:cubicBezTo>
                <a:cubicBezTo>
                  <a:pt x="193" y="598"/>
                  <a:pt x="191" y="599"/>
                  <a:pt x="189" y="599"/>
                </a:cubicBezTo>
                <a:cubicBezTo>
                  <a:pt x="187" y="600"/>
                  <a:pt x="184" y="599"/>
                  <a:pt x="181" y="598"/>
                </a:cubicBezTo>
                <a:cubicBezTo>
                  <a:pt x="182" y="599"/>
                  <a:pt x="182" y="600"/>
                  <a:pt x="183" y="601"/>
                </a:cubicBezTo>
                <a:cubicBezTo>
                  <a:pt x="183" y="603"/>
                  <a:pt x="183" y="605"/>
                  <a:pt x="183" y="607"/>
                </a:cubicBezTo>
                <a:cubicBezTo>
                  <a:pt x="182" y="618"/>
                  <a:pt x="182" y="618"/>
                  <a:pt x="182" y="618"/>
                </a:cubicBezTo>
                <a:cubicBezTo>
                  <a:pt x="178" y="614"/>
                  <a:pt x="178" y="614"/>
                  <a:pt x="178" y="614"/>
                </a:cubicBezTo>
                <a:cubicBezTo>
                  <a:pt x="178" y="606"/>
                  <a:pt x="178" y="606"/>
                  <a:pt x="178" y="606"/>
                </a:cubicBezTo>
                <a:cubicBezTo>
                  <a:pt x="178" y="603"/>
                  <a:pt x="178" y="602"/>
                  <a:pt x="178" y="600"/>
                </a:cubicBezTo>
                <a:cubicBezTo>
                  <a:pt x="178" y="599"/>
                  <a:pt x="178" y="598"/>
                  <a:pt x="178" y="597"/>
                </a:cubicBezTo>
                <a:cubicBezTo>
                  <a:pt x="177" y="596"/>
                  <a:pt x="177" y="596"/>
                  <a:pt x="177" y="595"/>
                </a:cubicBezTo>
                <a:cubicBezTo>
                  <a:pt x="176" y="595"/>
                  <a:pt x="176" y="594"/>
                  <a:pt x="175" y="593"/>
                </a:cubicBezTo>
                <a:cubicBezTo>
                  <a:pt x="170" y="590"/>
                  <a:pt x="170" y="590"/>
                  <a:pt x="170" y="590"/>
                </a:cubicBezTo>
                <a:cubicBezTo>
                  <a:pt x="161" y="603"/>
                  <a:pt x="161" y="603"/>
                  <a:pt x="161" y="603"/>
                </a:cubicBezTo>
                <a:cubicBezTo>
                  <a:pt x="158" y="600"/>
                  <a:pt x="158" y="600"/>
                  <a:pt x="158" y="600"/>
                </a:cubicBezTo>
                <a:close/>
                <a:moveTo>
                  <a:pt x="173" y="587"/>
                </a:moveTo>
                <a:cubicBezTo>
                  <a:pt x="181" y="593"/>
                  <a:pt x="181" y="593"/>
                  <a:pt x="181" y="593"/>
                </a:cubicBezTo>
                <a:cubicBezTo>
                  <a:pt x="182" y="594"/>
                  <a:pt x="184" y="595"/>
                  <a:pt x="185" y="595"/>
                </a:cubicBezTo>
                <a:cubicBezTo>
                  <a:pt x="186" y="595"/>
                  <a:pt x="187" y="595"/>
                  <a:pt x="188" y="595"/>
                </a:cubicBezTo>
                <a:cubicBezTo>
                  <a:pt x="189" y="595"/>
                  <a:pt x="190" y="594"/>
                  <a:pt x="191" y="593"/>
                </a:cubicBezTo>
                <a:cubicBezTo>
                  <a:pt x="192" y="592"/>
                  <a:pt x="192" y="590"/>
                  <a:pt x="192" y="589"/>
                </a:cubicBezTo>
                <a:cubicBezTo>
                  <a:pt x="192" y="587"/>
                  <a:pt x="190" y="586"/>
                  <a:pt x="188" y="584"/>
                </a:cubicBezTo>
                <a:cubicBezTo>
                  <a:pt x="179" y="578"/>
                  <a:pt x="179" y="578"/>
                  <a:pt x="179" y="578"/>
                </a:cubicBezTo>
                <a:cubicBezTo>
                  <a:pt x="173" y="587"/>
                  <a:pt x="173" y="587"/>
                  <a:pt x="173" y="587"/>
                </a:cubicBezTo>
                <a:close/>
                <a:moveTo>
                  <a:pt x="193" y="624"/>
                </a:moveTo>
                <a:cubicBezTo>
                  <a:pt x="197" y="626"/>
                  <a:pt x="197" y="626"/>
                  <a:pt x="197" y="626"/>
                </a:cubicBezTo>
                <a:cubicBezTo>
                  <a:pt x="209" y="602"/>
                  <a:pt x="209" y="602"/>
                  <a:pt x="209" y="602"/>
                </a:cubicBezTo>
                <a:cubicBezTo>
                  <a:pt x="213" y="635"/>
                  <a:pt x="213" y="635"/>
                  <a:pt x="213" y="635"/>
                </a:cubicBezTo>
                <a:cubicBezTo>
                  <a:pt x="217" y="637"/>
                  <a:pt x="217" y="637"/>
                  <a:pt x="217" y="637"/>
                </a:cubicBezTo>
                <a:cubicBezTo>
                  <a:pt x="233" y="606"/>
                  <a:pt x="233" y="606"/>
                  <a:pt x="233" y="606"/>
                </a:cubicBezTo>
                <a:cubicBezTo>
                  <a:pt x="229" y="604"/>
                  <a:pt x="229" y="604"/>
                  <a:pt x="229" y="604"/>
                </a:cubicBezTo>
                <a:cubicBezTo>
                  <a:pt x="216" y="628"/>
                  <a:pt x="216" y="628"/>
                  <a:pt x="216" y="628"/>
                </a:cubicBezTo>
                <a:cubicBezTo>
                  <a:pt x="213" y="596"/>
                  <a:pt x="213" y="596"/>
                  <a:pt x="213" y="596"/>
                </a:cubicBezTo>
                <a:cubicBezTo>
                  <a:pt x="209" y="594"/>
                  <a:pt x="209" y="594"/>
                  <a:pt x="209" y="594"/>
                </a:cubicBezTo>
                <a:cubicBezTo>
                  <a:pt x="193" y="624"/>
                  <a:pt x="193" y="624"/>
                  <a:pt x="193" y="624"/>
                </a:cubicBezTo>
                <a:close/>
                <a:moveTo>
                  <a:pt x="294" y="662"/>
                </a:moveTo>
                <a:cubicBezTo>
                  <a:pt x="290" y="661"/>
                  <a:pt x="290" y="661"/>
                  <a:pt x="290" y="661"/>
                </a:cubicBezTo>
                <a:cubicBezTo>
                  <a:pt x="295" y="634"/>
                  <a:pt x="295" y="634"/>
                  <a:pt x="295" y="634"/>
                </a:cubicBezTo>
                <a:cubicBezTo>
                  <a:pt x="294" y="635"/>
                  <a:pt x="292" y="636"/>
                  <a:pt x="290" y="636"/>
                </a:cubicBezTo>
                <a:cubicBezTo>
                  <a:pt x="289" y="637"/>
                  <a:pt x="287" y="637"/>
                  <a:pt x="286" y="638"/>
                </a:cubicBezTo>
                <a:cubicBezTo>
                  <a:pt x="286" y="634"/>
                  <a:pt x="286" y="634"/>
                  <a:pt x="286" y="634"/>
                </a:cubicBezTo>
                <a:cubicBezTo>
                  <a:pt x="289" y="633"/>
                  <a:pt x="291" y="632"/>
                  <a:pt x="293" y="631"/>
                </a:cubicBezTo>
                <a:cubicBezTo>
                  <a:pt x="295" y="630"/>
                  <a:pt x="297" y="628"/>
                  <a:pt x="298" y="627"/>
                </a:cubicBezTo>
                <a:cubicBezTo>
                  <a:pt x="300" y="627"/>
                  <a:pt x="300" y="627"/>
                  <a:pt x="300" y="627"/>
                </a:cubicBezTo>
                <a:cubicBezTo>
                  <a:pt x="294" y="662"/>
                  <a:pt x="294" y="662"/>
                  <a:pt x="294" y="662"/>
                </a:cubicBezTo>
                <a:close/>
                <a:moveTo>
                  <a:pt x="321" y="657"/>
                </a:moveTo>
                <a:cubicBezTo>
                  <a:pt x="325" y="657"/>
                  <a:pt x="325" y="657"/>
                  <a:pt x="325" y="657"/>
                </a:cubicBezTo>
                <a:cubicBezTo>
                  <a:pt x="325" y="659"/>
                  <a:pt x="326" y="660"/>
                  <a:pt x="327" y="661"/>
                </a:cubicBezTo>
                <a:cubicBezTo>
                  <a:pt x="328" y="662"/>
                  <a:pt x="329" y="663"/>
                  <a:pt x="330" y="663"/>
                </a:cubicBezTo>
                <a:cubicBezTo>
                  <a:pt x="332" y="663"/>
                  <a:pt x="333" y="663"/>
                  <a:pt x="334" y="662"/>
                </a:cubicBezTo>
                <a:cubicBezTo>
                  <a:pt x="335" y="662"/>
                  <a:pt x="336" y="661"/>
                  <a:pt x="336" y="660"/>
                </a:cubicBezTo>
                <a:cubicBezTo>
                  <a:pt x="337" y="659"/>
                  <a:pt x="338" y="658"/>
                  <a:pt x="338" y="656"/>
                </a:cubicBezTo>
                <a:cubicBezTo>
                  <a:pt x="339" y="655"/>
                  <a:pt x="339" y="653"/>
                  <a:pt x="339" y="651"/>
                </a:cubicBezTo>
                <a:cubicBezTo>
                  <a:pt x="339" y="651"/>
                  <a:pt x="339" y="651"/>
                  <a:pt x="339" y="650"/>
                </a:cubicBezTo>
                <a:cubicBezTo>
                  <a:pt x="338" y="652"/>
                  <a:pt x="337" y="653"/>
                  <a:pt x="336" y="653"/>
                </a:cubicBezTo>
                <a:cubicBezTo>
                  <a:pt x="334" y="654"/>
                  <a:pt x="333" y="654"/>
                  <a:pt x="331" y="654"/>
                </a:cubicBezTo>
                <a:cubicBezTo>
                  <a:pt x="328" y="654"/>
                  <a:pt x="326" y="653"/>
                  <a:pt x="324" y="650"/>
                </a:cubicBezTo>
                <a:cubicBezTo>
                  <a:pt x="322" y="648"/>
                  <a:pt x="321" y="645"/>
                  <a:pt x="322" y="642"/>
                </a:cubicBezTo>
                <a:cubicBezTo>
                  <a:pt x="322" y="638"/>
                  <a:pt x="323" y="636"/>
                  <a:pt x="325" y="634"/>
                </a:cubicBezTo>
                <a:cubicBezTo>
                  <a:pt x="328" y="632"/>
                  <a:pt x="330" y="631"/>
                  <a:pt x="333" y="631"/>
                </a:cubicBezTo>
                <a:cubicBezTo>
                  <a:pt x="336" y="631"/>
                  <a:pt x="338" y="632"/>
                  <a:pt x="339" y="634"/>
                </a:cubicBezTo>
                <a:cubicBezTo>
                  <a:pt x="341" y="635"/>
                  <a:pt x="342" y="637"/>
                  <a:pt x="343" y="639"/>
                </a:cubicBezTo>
                <a:cubicBezTo>
                  <a:pt x="344" y="641"/>
                  <a:pt x="344" y="645"/>
                  <a:pt x="344" y="649"/>
                </a:cubicBezTo>
                <a:cubicBezTo>
                  <a:pt x="343" y="653"/>
                  <a:pt x="343" y="657"/>
                  <a:pt x="341" y="659"/>
                </a:cubicBezTo>
                <a:cubicBezTo>
                  <a:pt x="340" y="662"/>
                  <a:pt x="339" y="664"/>
                  <a:pt x="337" y="665"/>
                </a:cubicBezTo>
                <a:cubicBezTo>
                  <a:pt x="335" y="666"/>
                  <a:pt x="332" y="667"/>
                  <a:pt x="330" y="666"/>
                </a:cubicBezTo>
                <a:cubicBezTo>
                  <a:pt x="327" y="666"/>
                  <a:pt x="325" y="665"/>
                  <a:pt x="323" y="664"/>
                </a:cubicBezTo>
                <a:cubicBezTo>
                  <a:pt x="322" y="662"/>
                  <a:pt x="321" y="660"/>
                  <a:pt x="321" y="657"/>
                </a:cubicBezTo>
                <a:close/>
                <a:moveTo>
                  <a:pt x="340" y="643"/>
                </a:moveTo>
                <a:cubicBezTo>
                  <a:pt x="340" y="641"/>
                  <a:pt x="339" y="639"/>
                  <a:pt x="338" y="637"/>
                </a:cubicBezTo>
                <a:cubicBezTo>
                  <a:pt x="337" y="636"/>
                  <a:pt x="335" y="635"/>
                  <a:pt x="334" y="635"/>
                </a:cubicBezTo>
                <a:cubicBezTo>
                  <a:pt x="332" y="635"/>
                  <a:pt x="330" y="635"/>
                  <a:pt x="329" y="637"/>
                </a:cubicBezTo>
                <a:cubicBezTo>
                  <a:pt x="327" y="638"/>
                  <a:pt x="326" y="640"/>
                  <a:pt x="326" y="642"/>
                </a:cubicBezTo>
                <a:cubicBezTo>
                  <a:pt x="326" y="645"/>
                  <a:pt x="326" y="646"/>
                  <a:pt x="327" y="648"/>
                </a:cubicBezTo>
                <a:cubicBezTo>
                  <a:pt x="329" y="649"/>
                  <a:pt x="330" y="650"/>
                  <a:pt x="332" y="650"/>
                </a:cubicBezTo>
                <a:cubicBezTo>
                  <a:pt x="334" y="651"/>
                  <a:pt x="336" y="650"/>
                  <a:pt x="337" y="649"/>
                </a:cubicBezTo>
                <a:cubicBezTo>
                  <a:pt x="339" y="648"/>
                  <a:pt x="339" y="646"/>
                  <a:pt x="340" y="643"/>
                </a:cubicBezTo>
                <a:close/>
                <a:moveTo>
                  <a:pt x="383" y="661"/>
                </a:moveTo>
                <a:cubicBezTo>
                  <a:pt x="383" y="665"/>
                  <a:pt x="383" y="665"/>
                  <a:pt x="383" y="665"/>
                </a:cubicBezTo>
                <a:cubicBezTo>
                  <a:pt x="360" y="667"/>
                  <a:pt x="360" y="667"/>
                  <a:pt x="360" y="667"/>
                </a:cubicBezTo>
                <a:cubicBezTo>
                  <a:pt x="360" y="666"/>
                  <a:pt x="360" y="665"/>
                  <a:pt x="361" y="664"/>
                </a:cubicBezTo>
                <a:cubicBezTo>
                  <a:pt x="361" y="662"/>
                  <a:pt x="362" y="661"/>
                  <a:pt x="363" y="659"/>
                </a:cubicBezTo>
                <a:cubicBezTo>
                  <a:pt x="364" y="658"/>
                  <a:pt x="366" y="656"/>
                  <a:pt x="368" y="653"/>
                </a:cubicBezTo>
                <a:cubicBezTo>
                  <a:pt x="372" y="650"/>
                  <a:pt x="374" y="647"/>
                  <a:pt x="375" y="646"/>
                </a:cubicBezTo>
                <a:cubicBezTo>
                  <a:pt x="376" y="644"/>
                  <a:pt x="377" y="642"/>
                  <a:pt x="377" y="640"/>
                </a:cubicBezTo>
                <a:cubicBezTo>
                  <a:pt x="376" y="639"/>
                  <a:pt x="376" y="637"/>
                  <a:pt x="374" y="636"/>
                </a:cubicBezTo>
                <a:cubicBezTo>
                  <a:pt x="373" y="635"/>
                  <a:pt x="372" y="635"/>
                  <a:pt x="370" y="635"/>
                </a:cubicBezTo>
                <a:cubicBezTo>
                  <a:pt x="368" y="635"/>
                  <a:pt x="366" y="636"/>
                  <a:pt x="365" y="637"/>
                </a:cubicBezTo>
                <a:cubicBezTo>
                  <a:pt x="364" y="638"/>
                  <a:pt x="363" y="640"/>
                  <a:pt x="363" y="642"/>
                </a:cubicBezTo>
                <a:cubicBezTo>
                  <a:pt x="359" y="642"/>
                  <a:pt x="359" y="642"/>
                  <a:pt x="359" y="642"/>
                </a:cubicBezTo>
                <a:cubicBezTo>
                  <a:pt x="359" y="639"/>
                  <a:pt x="360" y="636"/>
                  <a:pt x="362" y="635"/>
                </a:cubicBezTo>
                <a:cubicBezTo>
                  <a:pt x="364" y="633"/>
                  <a:pt x="366" y="632"/>
                  <a:pt x="369" y="631"/>
                </a:cubicBezTo>
                <a:cubicBezTo>
                  <a:pt x="373" y="631"/>
                  <a:pt x="375" y="632"/>
                  <a:pt x="378" y="633"/>
                </a:cubicBezTo>
                <a:cubicBezTo>
                  <a:pt x="380" y="635"/>
                  <a:pt x="381" y="637"/>
                  <a:pt x="381" y="640"/>
                </a:cubicBezTo>
                <a:cubicBezTo>
                  <a:pt x="381" y="641"/>
                  <a:pt x="381" y="643"/>
                  <a:pt x="381" y="644"/>
                </a:cubicBezTo>
                <a:cubicBezTo>
                  <a:pt x="380" y="645"/>
                  <a:pt x="379" y="647"/>
                  <a:pt x="378" y="649"/>
                </a:cubicBezTo>
                <a:cubicBezTo>
                  <a:pt x="377" y="650"/>
                  <a:pt x="375" y="652"/>
                  <a:pt x="372" y="655"/>
                </a:cubicBezTo>
                <a:cubicBezTo>
                  <a:pt x="370" y="658"/>
                  <a:pt x="368" y="659"/>
                  <a:pt x="368" y="660"/>
                </a:cubicBezTo>
                <a:cubicBezTo>
                  <a:pt x="367" y="661"/>
                  <a:pt x="366" y="662"/>
                  <a:pt x="366" y="662"/>
                </a:cubicBezTo>
                <a:cubicBezTo>
                  <a:pt x="383" y="661"/>
                  <a:pt x="383" y="661"/>
                  <a:pt x="383" y="661"/>
                </a:cubicBezTo>
                <a:close/>
                <a:moveTo>
                  <a:pt x="401" y="653"/>
                </a:moveTo>
                <a:cubicBezTo>
                  <a:pt x="405" y="652"/>
                  <a:pt x="405" y="652"/>
                  <a:pt x="405" y="652"/>
                </a:cubicBezTo>
                <a:cubicBezTo>
                  <a:pt x="406" y="654"/>
                  <a:pt x="407" y="656"/>
                  <a:pt x="408" y="657"/>
                </a:cubicBezTo>
                <a:cubicBezTo>
                  <a:pt x="410" y="658"/>
                  <a:pt x="411" y="658"/>
                  <a:pt x="413" y="658"/>
                </a:cubicBezTo>
                <a:cubicBezTo>
                  <a:pt x="415" y="657"/>
                  <a:pt x="416" y="656"/>
                  <a:pt x="417" y="655"/>
                </a:cubicBezTo>
                <a:cubicBezTo>
                  <a:pt x="418" y="653"/>
                  <a:pt x="419" y="651"/>
                  <a:pt x="419" y="649"/>
                </a:cubicBezTo>
                <a:cubicBezTo>
                  <a:pt x="418" y="647"/>
                  <a:pt x="417" y="646"/>
                  <a:pt x="416" y="645"/>
                </a:cubicBezTo>
                <a:cubicBezTo>
                  <a:pt x="414" y="644"/>
                  <a:pt x="413" y="644"/>
                  <a:pt x="411" y="644"/>
                </a:cubicBezTo>
                <a:cubicBezTo>
                  <a:pt x="410" y="644"/>
                  <a:pt x="409" y="644"/>
                  <a:pt x="408" y="645"/>
                </a:cubicBezTo>
                <a:cubicBezTo>
                  <a:pt x="408" y="641"/>
                  <a:pt x="408" y="641"/>
                  <a:pt x="408" y="641"/>
                </a:cubicBezTo>
                <a:cubicBezTo>
                  <a:pt x="408" y="641"/>
                  <a:pt x="408" y="641"/>
                  <a:pt x="408" y="641"/>
                </a:cubicBezTo>
                <a:cubicBezTo>
                  <a:pt x="410" y="641"/>
                  <a:pt x="412" y="640"/>
                  <a:pt x="413" y="639"/>
                </a:cubicBezTo>
                <a:cubicBezTo>
                  <a:pt x="414" y="638"/>
                  <a:pt x="415" y="636"/>
                  <a:pt x="414" y="634"/>
                </a:cubicBezTo>
                <a:cubicBezTo>
                  <a:pt x="414" y="633"/>
                  <a:pt x="413" y="631"/>
                  <a:pt x="412" y="631"/>
                </a:cubicBezTo>
                <a:cubicBezTo>
                  <a:pt x="411" y="630"/>
                  <a:pt x="409" y="629"/>
                  <a:pt x="408" y="630"/>
                </a:cubicBezTo>
                <a:cubicBezTo>
                  <a:pt x="406" y="630"/>
                  <a:pt x="405" y="631"/>
                  <a:pt x="404" y="632"/>
                </a:cubicBezTo>
                <a:cubicBezTo>
                  <a:pt x="403" y="633"/>
                  <a:pt x="403" y="635"/>
                  <a:pt x="403" y="637"/>
                </a:cubicBezTo>
                <a:cubicBezTo>
                  <a:pt x="398" y="637"/>
                  <a:pt x="398" y="637"/>
                  <a:pt x="398" y="637"/>
                </a:cubicBezTo>
                <a:cubicBezTo>
                  <a:pt x="398" y="634"/>
                  <a:pt x="399" y="632"/>
                  <a:pt x="401" y="630"/>
                </a:cubicBezTo>
                <a:cubicBezTo>
                  <a:pt x="402" y="628"/>
                  <a:pt x="404" y="627"/>
                  <a:pt x="407" y="626"/>
                </a:cubicBezTo>
                <a:cubicBezTo>
                  <a:pt x="409" y="626"/>
                  <a:pt x="411" y="626"/>
                  <a:pt x="412" y="627"/>
                </a:cubicBezTo>
                <a:cubicBezTo>
                  <a:pt x="414" y="627"/>
                  <a:pt x="415" y="628"/>
                  <a:pt x="417" y="629"/>
                </a:cubicBezTo>
                <a:cubicBezTo>
                  <a:pt x="418" y="630"/>
                  <a:pt x="418" y="632"/>
                  <a:pt x="419" y="633"/>
                </a:cubicBezTo>
                <a:cubicBezTo>
                  <a:pt x="419" y="635"/>
                  <a:pt x="419" y="636"/>
                  <a:pt x="418" y="638"/>
                </a:cubicBezTo>
                <a:cubicBezTo>
                  <a:pt x="418" y="639"/>
                  <a:pt x="417" y="640"/>
                  <a:pt x="415" y="641"/>
                </a:cubicBezTo>
                <a:cubicBezTo>
                  <a:pt x="417" y="641"/>
                  <a:pt x="419" y="642"/>
                  <a:pt x="420" y="643"/>
                </a:cubicBezTo>
                <a:cubicBezTo>
                  <a:pt x="422" y="644"/>
                  <a:pt x="423" y="646"/>
                  <a:pt x="423" y="648"/>
                </a:cubicBezTo>
                <a:cubicBezTo>
                  <a:pt x="423" y="651"/>
                  <a:pt x="423" y="654"/>
                  <a:pt x="421" y="657"/>
                </a:cubicBezTo>
                <a:cubicBezTo>
                  <a:pt x="419" y="659"/>
                  <a:pt x="417" y="661"/>
                  <a:pt x="413" y="661"/>
                </a:cubicBezTo>
                <a:cubicBezTo>
                  <a:pt x="410" y="662"/>
                  <a:pt x="408" y="661"/>
                  <a:pt x="405" y="660"/>
                </a:cubicBezTo>
                <a:cubicBezTo>
                  <a:pt x="403" y="658"/>
                  <a:pt x="402" y="656"/>
                  <a:pt x="401" y="653"/>
                </a:cubicBezTo>
                <a:close/>
                <a:moveTo>
                  <a:pt x="490" y="596"/>
                </a:moveTo>
                <a:cubicBezTo>
                  <a:pt x="494" y="593"/>
                  <a:pt x="494" y="593"/>
                  <a:pt x="494" y="593"/>
                </a:cubicBezTo>
                <a:cubicBezTo>
                  <a:pt x="503" y="611"/>
                  <a:pt x="503" y="611"/>
                  <a:pt x="503" y="611"/>
                </a:cubicBezTo>
                <a:cubicBezTo>
                  <a:pt x="505" y="614"/>
                  <a:pt x="506" y="617"/>
                  <a:pt x="506" y="619"/>
                </a:cubicBezTo>
                <a:cubicBezTo>
                  <a:pt x="507" y="621"/>
                  <a:pt x="506" y="623"/>
                  <a:pt x="505" y="625"/>
                </a:cubicBezTo>
                <a:cubicBezTo>
                  <a:pt x="504" y="627"/>
                  <a:pt x="502" y="629"/>
                  <a:pt x="499" y="631"/>
                </a:cubicBezTo>
                <a:cubicBezTo>
                  <a:pt x="496" y="632"/>
                  <a:pt x="493" y="633"/>
                  <a:pt x="491" y="633"/>
                </a:cubicBezTo>
                <a:cubicBezTo>
                  <a:pt x="488" y="633"/>
                  <a:pt x="486" y="632"/>
                  <a:pt x="485" y="631"/>
                </a:cubicBezTo>
                <a:cubicBezTo>
                  <a:pt x="483" y="629"/>
                  <a:pt x="481" y="627"/>
                  <a:pt x="479" y="624"/>
                </a:cubicBezTo>
                <a:cubicBezTo>
                  <a:pt x="470" y="606"/>
                  <a:pt x="470" y="606"/>
                  <a:pt x="470" y="606"/>
                </a:cubicBezTo>
                <a:cubicBezTo>
                  <a:pt x="474" y="604"/>
                  <a:pt x="474" y="604"/>
                  <a:pt x="474" y="604"/>
                </a:cubicBezTo>
                <a:cubicBezTo>
                  <a:pt x="483" y="622"/>
                  <a:pt x="483" y="622"/>
                  <a:pt x="483" y="622"/>
                </a:cubicBezTo>
                <a:cubicBezTo>
                  <a:pt x="485" y="624"/>
                  <a:pt x="486" y="626"/>
                  <a:pt x="487" y="627"/>
                </a:cubicBezTo>
                <a:cubicBezTo>
                  <a:pt x="488" y="628"/>
                  <a:pt x="490" y="629"/>
                  <a:pt x="491" y="629"/>
                </a:cubicBezTo>
                <a:cubicBezTo>
                  <a:pt x="493" y="629"/>
                  <a:pt x="495" y="628"/>
                  <a:pt x="496" y="627"/>
                </a:cubicBezTo>
                <a:cubicBezTo>
                  <a:pt x="499" y="626"/>
                  <a:pt x="501" y="624"/>
                  <a:pt x="502" y="622"/>
                </a:cubicBezTo>
                <a:cubicBezTo>
                  <a:pt x="502" y="620"/>
                  <a:pt x="501" y="617"/>
                  <a:pt x="499" y="613"/>
                </a:cubicBezTo>
                <a:cubicBezTo>
                  <a:pt x="490" y="596"/>
                  <a:pt x="490" y="596"/>
                  <a:pt x="490" y="596"/>
                </a:cubicBezTo>
                <a:close/>
                <a:moveTo>
                  <a:pt x="535" y="608"/>
                </a:moveTo>
                <a:cubicBezTo>
                  <a:pt x="514" y="581"/>
                  <a:pt x="514" y="581"/>
                  <a:pt x="514" y="581"/>
                </a:cubicBezTo>
                <a:cubicBezTo>
                  <a:pt x="517" y="578"/>
                  <a:pt x="517" y="578"/>
                  <a:pt x="517" y="578"/>
                </a:cubicBezTo>
                <a:cubicBezTo>
                  <a:pt x="548" y="588"/>
                  <a:pt x="548" y="588"/>
                  <a:pt x="548" y="588"/>
                </a:cubicBezTo>
                <a:cubicBezTo>
                  <a:pt x="531" y="566"/>
                  <a:pt x="531" y="566"/>
                  <a:pt x="531" y="566"/>
                </a:cubicBezTo>
                <a:cubicBezTo>
                  <a:pt x="535" y="564"/>
                  <a:pt x="535" y="564"/>
                  <a:pt x="535" y="564"/>
                </a:cubicBezTo>
                <a:cubicBezTo>
                  <a:pt x="557" y="591"/>
                  <a:pt x="557" y="591"/>
                  <a:pt x="557" y="591"/>
                </a:cubicBezTo>
                <a:cubicBezTo>
                  <a:pt x="553" y="593"/>
                  <a:pt x="553" y="593"/>
                  <a:pt x="553" y="593"/>
                </a:cubicBezTo>
                <a:cubicBezTo>
                  <a:pt x="522" y="584"/>
                  <a:pt x="522" y="584"/>
                  <a:pt x="522" y="584"/>
                </a:cubicBezTo>
                <a:cubicBezTo>
                  <a:pt x="539" y="605"/>
                  <a:pt x="539" y="605"/>
                  <a:pt x="539" y="605"/>
                </a:cubicBezTo>
                <a:cubicBezTo>
                  <a:pt x="535" y="608"/>
                  <a:pt x="535" y="608"/>
                  <a:pt x="535" y="608"/>
                </a:cubicBezTo>
                <a:close/>
                <a:moveTo>
                  <a:pt x="579" y="569"/>
                </a:moveTo>
                <a:cubicBezTo>
                  <a:pt x="582" y="566"/>
                  <a:pt x="582" y="566"/>
                  <a:pt x="582" y="566"/>
                </a:cubicBezTo>
                <a:cubicBezTo>
                  <a:pt x="557" y="542"/>
                  <a:pt x="557" y="542"/>
                  <a:pt x="557" y="542"/>
                </a:cubicBezTo>
                <a:cubicBezTo>
                  <a:pt x="554" y="545"/>
                  <a:pt x="554" y="545"/>
                  <a:pt x="554" y="545"/>
                </a:cubicBezTo>
                <a:cubicBezTo>
                  <a:pt x="579" y="569"/>
                  <a:pt x="579" y="569"/>
                  <a:pt x="579" y="569"/>
                </a:cubicBezTo>
                <a:close/>
                <a:moveTo>
                  <a:pt x="608" y="535"/>
                </a:moveTo>
                <a:cubicBezTo>
                  <a:pt x="572" y="526"/>
                  <a:pt x="572" y="526"/>
                  <a:pt x="572" y="526"/>
                </a:cubicBezTo>
                <a:cubicBezTo>
                  <a:pt x="575" y="522"/>
                  <a:pt x="575" y="522"/>
                  <a:pt x="575" y="522"/>
                </a:cubicBezTo>
                <a:cubicBezTo>
                  <a:pt x="601" y="529"/>
                  <a:pt x="601" y="529"/>
                  <a:pt x="601" y="529"/>
                </a:cubicBezTo>
                <a:cubicBezTo>
                  <a:pt x="603" y="529"/>
                  <a:pt x="605" y="530"/>
                  <a:pt x="606" y="530"/>
                </a:cubicBezTo>
                <a:cubicBezTo>
                  <a:pt x="605" y="529"/>
                  <a:pt x="604" y="527"/>
                  <a:pt x="603" y="526"/>
                </a:cubicBezTo>
                <a:cubicBezTo>
                  <a:pt x="587" y="504"/>
                  <a:pt x="587" y="504"/>
                  <a:pt x="587" y="504"/>
                </a:cubicBezTo>
                <a:cubicBezTo>
                  <a:pt x="590" y="500"/>
                  <a:pt x="590" y="500"/>
                  <a:pt x="590" y="500"/>
                </a:cubicBezTo>
                <a:cubicBezTo>
                  <a:pt x="611" y="531"/>
                  <a:pt x="611" y="531"/>
                  <a:pt x="611" y="531"/>
                </a:cubicBezTo>
                <a:cubicBezTo>
                  <a:pt x="608" y="535"/>
                  <a:pt x="608" y="535"/>
                  <a:pt x="608" y="535"/>
                </a:cubicBezTo>
                <a:close/>
                <a:moveTo>
                  <a:pt x="632" y="496"/>
                </a:moveTo>
                <a:cubicBezTo>
                  <a:pt x="600" y="482"/>
                  <a:pt x="600" y="482"/>
                  <a:pt x="600" y="482"/>
                </a:cubicBezTo>
                <a:cubicBezTo>
                  <a:pt x="610" y="459"/>
                  <a:pt x="610" y="459"/>
                  <a:pt x="610" y="459"/>
                </a:cubicBezTo>
                <a:cubicBezTo>
                  <a:pt x="614" y="461"/>
                  <a:pt x="614" y="461"/>
                  <a:pt x="614" y="461"/>
                </a:cubicBezTo>
                <a:cubicBezTo>
                  <a:pt x="606" y="480"/>
                  <a:pt x="606" y="480"/>
                  <a:pt x="606" y="480"/>
                </a:cubicBezTo>
                <a:cubicBezTo>
                  <a:pt x="616" y="484"/>
                  <a:pt x="616" y="484"/>
                  <a:pt x="616" y="484"/>
                </a:cubicBezTo>
                <a:cubicBezTo>
                  <a:pt x="623" y="467"/>
                  <a:pt x="623" y="467"/>
                  <a:pt x="623" y="467"/>
                </a:cubicBezTo>
                <a:cubicBezTo>
                  <a:pt x="627" y="468"/>
                  <a:pt x="627" y="468"/>
                  <a:pt x="627" y="468"/>
                </a:cubicBezTo>
                <a:cubicBezTo>
                  <a:pt x="619" y="486"/>
                  <a:pt x="619" y="486"/>
                  <a:pt x="619" y="486"/>
                </a:cubicBezTo>
                <a:cubicBezTo>
                  <a:pt x="630" y="491"/>
                  <a:pt x="630" y="491"/>
                  <a:pt x="630" y="491"/>
                </a:cubicBezTo>
                <a:cubicBezTo>
                  <a:pt x="639" y="471"/>
                  <a:pt x="639" y="471"/>
                  <a:pt x="639" y="471"/>
                </a:cubicBezTo>
                <a:cubicBezTo>
                  <a:pt x="642" y="473"/>
                  <a:pt x="642" y="473"/>
                  <a:pt x="642" y="473"/>
                </a:cubicBezTo>
                <a:cubicBezTo>
                  <a:pt x="632" y="496"/>
                  <a:pt x="632" y="496"/>
                  <a:pt x="632" y="496"/>
                </a:cubicBezTo>
                <a:close/>
                <a:moveTo>
                  <a:pt x="653" y="446"/>
                </a:moveTo>
                <a:cubicBezTo>
                  <a:pt x="619" y="437"/>
                  <a:pt x="619" y="437"/>
                  <a:pt x="619" y="437"/>
                </a:cubicBezTo>
                <a:cubicBezTo>
                  <a:pt x="623" y="422"/>
                  <a:pt x="623" y="422"/>
                  <a:pt x="623" y="422"/>
                </a:cubicBezTo>
                <a:cubicBezTo>
                  <a:pt x="624" y="419"/>
                  <a:pt x="625" y="417"/>
                  <a:pt x="626" y="416"/>
                </a:cubicBezTo>
                <a:cubicBezTo>
                  <a:pt x="627" y="414"/>
                  <a:pt x="628" y="413"/>
                  <a:pt x="630" y="413"/>
                </a:cubicBezTo>
                <a:cubicBezTo>
                  <a:pt x="632" y="412"/>
                  <a:pt x="634" y="412"/>
                  <a:pt x="635" y="413"/>
                </a:cubicBezTo>
                <a:cubicBezTo>
                  <a:pt x="638" y="413"/>
                  <a:pt x="640" y="415"/>
                  <a:pt x="641" y="417"/>
                </a:cubicBezTo>
                <a:cubicBezTo>
                  <a:pt x="642" y="419"/>
                  <a:pt x="642" y="421"/>
                  <a:pt x="642" y="425"/>
                </a:cubicBezTo>
                <a:cubicBezTo>
                  <a:pt x="643" y="424"/>
                  <a:pt x="644" y="423"/>
                  <a:pt x="644" y="422"/>
                </a:cubicBezTo>
                <a:cubicBezTo>
                  <a:pt x="646" y="421"/>
                  <a:pt x="648" y="421"/>
                  <a:pt x="650" y="420"/>
                </a:cubicBezTo>
                <a:cubicBezTo>
                  <a:pt x="661" y="417"/>
                  <a:pt x="661" y="417"/>
                  <a:pt x="661" y="417"/>
                </a:cubicBezTo>
                <a:cubicBezTo>
                  <a:pt x="659" y="422"/>
                  <a:pt x="659" y="422"/>
                  <a:pt x="659" y="422"/>
                </a:cubicBezTo>
                <a:cubicBezTo>
                  <a:pt x="651" y="425"/>
                  <a:pt x="651" y="425"/>
                  <a:pt x="651" y="425"/>
                </a:cubicBezTo>
                <a:cubicBezTo>
                  <a:pt x="649" y="425"/>
                  <a:pt x="647" y="426"/>
                  <a:pt x="645" y="427"/>
                </a:cubicBezTo>
                <a:cubicBezTo>
                  <a:pt x="644" y="427"/>
                  <a:pt x="643" y="428"/>
                  <a:pt x="643" y="428"/>
                </a:cubicBezTo>
                <a:cubicBezTo>
                  <a:pt x="642" y="429"/>
                  <a:pt x="642" y="429"/>
                  <a:pt x="641" y="430"/>
                </a:cubicBezTo>
                <a:cubicBezTo>
                  <a:pt x="641" y="431"/>
                  <a:pt x="641" y="431"/>
                  <a:pt x="640" y="432"/>
                </a:cubicBezTo>
                <a:cubicBezTo>
                  <a:pt x="639" y="438"/>
                  <a:pt x="639" y="438"/>
                  <a:pt x="639" y="438"/>
                </a:cubicBezTo>
                <a:cubicBezTo>
                  <a:pt x="654" y="442"/>
                  <a:pt x="654" y="442"/>
                  <a:pt x="654" y="442"/>
                </a:cubicBezTo>
                <a:cubicBezTo>
                  <a:pt x="653" y="446"/>
                  <a:pt x="653" y="446"/>
                  <a:pt x="653" y="446"/>
                </a:cubicBezTo>
                <a:close/>
                <a:moveTo>
                  <a:pt x="635" y="437"/>
                </a:moveTo>
                <a:cubicBezTo>
                  <a:pt x="638" y="427"/>
                  <a:pt x="638" y="427"/>
                  <a:pt x="638" y="427"/>
                </a:cubicBezTo>
                <a:cubicBezTo>
                  <a:pt x="638" y="425"/>
                  <a:pt x="638" y="423"/>
                  <a:pt x="638" y="422"/>
                </a:cubicBezTo>
                <a:cubicBezTo>
                  <a:pt x="638" y="421"/>
                  <a:pt x="638" y="420"/>
                  <a:pt x="637" y="419"/>
                </a:cubicBezTo>
                <a:cubicBezTo>
                  <a:pt x="636" y="418"/>
                  <a:pt x="635" y="418"/>
                  <a:pt x="634" y="417"/>
                </a:cubicBezTo>
                <a:cubicBezTo>
                  <a:pt x="633" y="417"/>
                  <a:pt x="631" y="417"/>
                  <a:pt x="630" y="418"/>
                </a:cubicBezTo>
                <a:cubicBezTo>
                  <a:pt x="629" y="419"/>
                  <a:pt x="628" y="421"/>
                  <a:pt x="627" y="423"/>
                </a:cubicBezTo>
                <a:cubicBezTo>
                  <a:pt x="624" y="434"/>
                  <a:pt x="624" y="434"/>
                  <a:pt x="624" y="434"/>
                </a:cubicBezTo>
                <a:cubicBezTo>
                  <a:pt x="635" y="437"/>
                  <a:pt x="635" y="437"/>
                  <a:pt x="635" y="437"/>
                </a:cubicBezTo>
                <a:close/>
                <a:moveTo>
                  <a:pt x="654" y="391"/>
                </a:moveTo>
                <a:cubicBezTo>
                  <a:pt x="654" y="386"/>
                  <a:pt x="654" y="386"/>
                  <a:pt x="654" y="386"/>
                </a:cubicBezTo>
                <a:cubicBezTo>
                  <a:pt x="655" y="386"/>
                  <a:pt x="657" y="386"/>
                  <a:pt x="658" y="385"/>
                </a:cubicBezTo>
                <a:cubicBezTo>
                  <a:pt x="659" y="385"/>
                  <a:pt x="660" y="383"/>
                  <a:pt x="661" y="382"/>
                </a:cubicBezTo>
                <a:cubicBezTo>
                  <a:pt x="662" y="380"/>
                  <a:pt x="662" y="379"/>
                  <a:pt x="662" y="377"/>
                </a:cubicBezTo>
                <a:cubicBezTo>
                  <a:pt x="662" y="375"/>
                  <a:pt x="662" y="373"/>
                  <a:pt x="662" y="372"/>
                </a:cubicBezTo>
                <a:cubicBezTo>
                  <a:pt x="661" y="371"/>
                  <a:pt x="661" y="370"/>
                  <a:pt x="660" y="369"/>
                </a:cubicBezTo>
                <a:cubicBezTo>
                  <a:pt x="659" y="368"/>
                  <a:pt x="658" y="368"/>
                  <a:pt x="657" y="368"/>
                </a:cubicBezTo>
                <a:cubicBezTo>
                  <a:pt x="656" y="368"/>
                  <a:pt x="655" y="368"/>
                  <a:pt x="654" y="368"/>
                </a:cubicBezTo>
                <a:cubicBezTo>
                  <a:pt x="653" y="369"/>
                  <a:pt x="652" y="370"/>
                  <a:pt x="652" y="371"/>
                </a:cubicBezTo>
                <a:cubicBezTo>
                  <a:pt x="651" y="372"/>
                  <a:pt x="651" y="374"/>
                  <a:pt x="650" y="377"/>
                </a:cubicBezTo>
                <a:cubicBezTo>
                  <a:pt x="649" y="381"/>
                  <a:pt x="648" y="383"/>
                  <a:pt x="647" y="384"/>
                </a:cubicBezTo>
                <a:cubicBezTo>
                  <a:pt x="646" y="386"/>
                  <a:pt x="645" y="387"/>
                  <a:pt x="644" y="387"/>
                </a:cubicBezTo>
                <a:cubicBezTo>
                  <a:pt x="642" y="388"/>
                  <a:pt x="641" y="388"/>
                  <a:pt x="639" y="388"/>
                </a:cubicBezTo>
                <a:cubicBezTo>
                  <a:pt x="638" y="388"/>
                  <a:pt x="636" y="388"/>
                  <a:pt x="634" y="387"/>
                </a:cubicBezTo>
                <a:cubicBezTo>
                  <a:pt x="633" y="385"/>
                  <a:pt x="632" y="384"/>
                  <a:pt x="631" y="382"/>
                </a:cubicBezTo>
                <a:cubicBezTo>
                  <a:pt x="631" y="380"/>
                  <a:pt x="630" y="378"/>
                  <a:pt x="631" y="376"/>
                </a:cubicBezTo>
                <a:cubicBezTo>
                  <a:pt x="631" y="373"/>
                  <a:pt x="631" y="371"/>
                  <a:pt x="632" y="369"/>
                </a:cubicBezTo>
                <a:cubicBezTo>
                  <a:pt x="633" y="367"/>
                  <a:pt x="635" y="366"/>
                  <a:pt x="636" y="365"/>
                </a:cubicBezTo>
                <a:cubicBezTo>
                  <a:pt x="638" y="364"/>
                  <a:pt x="640" y="363"/>
                  <a:pt x="642" y="363"/>
                </a:cubicBezTo>
                <a:cubicBezTo>
                  <a:pt x="642" y="368"/>
                  <a:pt x="642" y="368"/>
                  <a:pt x="642" y="368"/>
                </a:cubicBezTo>
                <a:cubicBezTo>
                  <a:pt x="640" y="368"/>
                  <a:pt x="638" y="368"/>
                  <a:pt x="637" y="370"/>
                </a:cubicBezTo>
                <a:cubicBezTo>
                  <a:pt x="636" y="371"/>
                  <a:pt x="635" y="373"/>
                  <a:pt x="635" y="376"/>
                </a:cubicBezTo>
                <a:cubicBezTo>
                  <a:pt x="634" y="378"/>
                  <a:pt x="635" y="380"/>
                  <a:pt x="636" y="382"/>
                </a:cubicBezTo>
                <a:cubicBezTo>
                  <a:pt x="637" y="383"/>
                  <a:pt x="638" y="384"/>
                  <a:pt x="639" y="384"/>
                </a:cubicBezTo>
                <a:cubicBezTo>
                  <a:pt x="640" y="384"/>
                  <a:pt x="642" y="384"/>
                  <a:pt x="642" y="383"/>
                </a:cubicBezTo>
                <a:cubicBezTo>
                  <a:pt x="643" y="382"/>
                  <a:pt x="644" y="380"/>
                  <a:pt x="645" y="376"/>
                </a:cubicBezTo>
                <a:cubicBezTo>
                  <a:pt x="646" y="372"/>
                  <a:pt x="647" y="370"/>
                  <a:pt x="648" y="369"/>
                </a:cubicBezTo>
                <a:cubicBezTo>
                  <a:pt x="649" y="367"/>
                  <a:pt x="650" y="365"/>
                  <a:pt x="652" y="364"/>
                </a:cubicBezTo>
                <a:cubicBezTo>
                  <a:pt x="653" y="364"/>
                  <a:pt x="655" y="363"/>
                  <a:pt x="657" y="363"/>
                </a:cubicBezTo>
                <a:cubicBezTo>
                  <a:pt x="659" y="363"/>
                  <a:pt x="660" y="364"/>
                  <a:pt x="662" y="365"/>
                </a:cubicBezTo>
                <a:cubicBezTo>
                  <a:pt x="664" y="366"/>
                  <a:pt x="665" y="368"/>
                  <a:pt x="665" y="370"/>
                </a:cubicBezTo>
                <a:cubicBezTo>
                  <a:pt x="666" y="372"/>
                  <a:pt x="667" y="374"/>
                  <a:pt x="666" y="377"/>
                </a:cubicBezTo>
                <a:cubicBezTo>
                  <a:pt x="666" y="380"/>
                  <a:pt x="665" y="382"/>
                  <a:pt x="664" y="385"/>
                </a:cubicBezTo>
                <a:cubicBezTo>
                  <a:pt x="663" y="387"/>
                  <a:pt x="662" y="388"/>
                  <a:pt x="660" y="389"/>
                </a:cubicBezTo>
                <a:cubicBezTo>
                  <a:pt x="658" y="390"/>
                  <a:pt x="656" y="391"/>
                  <a:pt x="654" y="391"/>
                </a:cubicBezTo>
                <a:close/>
                <a:moveTo>
                  <a:pt x="667" y="335"/>
                </a:moveTo>
                <a:cubicBezTo>
                  <a:pt x="632" y="338"/>
                  <a:pt x="632" y="338"/>
                  <a:pt x="632" y="338"/>
                </a:cubicBezTo>
                <a:cubicBezTo>
                  <a:pt x="632" y="333"/>
                  <a:pt x="632" y="333"/>
                  <a:pt x="632" y="333"/>
                </a:cubicBezTo>
                <a:cubicBezTo>
                  <a:pt x="666" y="330"/>
                  <a:pt x="666" y="330"/>
                  <a:pt x="666" y="330"/>
                </a:cubicBezTo>
                <a:cubicBezTo>
                  <a:pt x="667" y="335"/>
                  <a:pt x="667" y="335"/>
                  <a:pt x="667" y="335"/>
                </a:cubicBezTo>
                <a:close/>
                <a:moveTo>
                  <a:pt x="662" y="291"/>
                </a:moveTo>
                <a:cubicBezTo>
                  <a:pt x="632" y="297"/>
                  <a:pt x="632" y="297"/>
                  <a:pt x="632" y="297"/>
                </a:cubicBezTo>
                <a:cubicBezTo>
                  <a:pt x="634" y="308"/>
                  <a:pt x="634" y="308"/>
                  <a:pt x="634" y="308"/>
                </a:cubicBezTo>
                <a:cubicBezTo>
                  <a:pt x="630" y="309"/>
                  <a:pt x="630" y="309"/>
                  <a:pt x="630" y="309"/>
                </a:cubicBezTo>
                <a:cubicBezTo>
                  <a:pt x="625" y="282"/>
                  <a:pt x="625" y="282"/>
                  <a:pt x="625" y="282"/>
                </a:cubicBezTo>
                <a:cubicBezTo>
                  <a:pt x="629" y="281"/>
                  <a:pt x="629" y="281"/>
                  <a:pt x="629" y="281"/>
                </a:cubicBezTo>
                <a:cubicBezTo>
                  <a:pt x="631" y="292"/>
                  <a:pt x="631" y="292"/>
                  <a:pt x="631" y="292"/>
                </a:cubicBezTo>
                <a:cubicBezTo>
                  <a:pt x="661" y="287"/>
                  <a:pt x="661" y="287"/>
                  <a:pt x="661" y="287"/>
                </a:cubicBezTo>
                <a:cubicBezTo>
                  <a:pt x="662" y="291"/>
                  <a:pt x="662" y="291"/>
                  <a:pt x="662" y="291"/>
                </a:cubicBezTo>
                <a:close/>
                <a:moveTo>
                  <a:pt x="647" y="240"/>
                </a:moveTo>
                <a:cubicBezTo>
                  <a:pt x="634" y="246"/>
                  <a:pt x="634" y="246"/>
                  <a:pt x="634" y="246"/>
                </a:cubicBezTo>
                <a:cubicBezTo>
                  <a:pt x="620" y="265"/>
                  <a:pt x="620" y="265"/>
                  <a:pt x="620" y="265"/>
                </a:cubicBezTo>
                <a:cubicBezTo>
                  <a:pt x="618" y="260"/>
                  <a:pt x="618" y="260"/>
                  <a:pt x="618" y="260"/>
                </a:cubicBezTo>
                <a:cubicBezTo>
                  <a:pt x="625" y="250"/>
                  <a:pt x="625" y="250"/>
                  <a:pt x="625" y="250"/>
                </a:cubicBezTo>
                <a:cubicBezTo>
                  <a:pt x="626" y="248"/>
                  <a:pt x="628" y="246"/>
                  <a:pt x="629" y="245"/>
                </a:cubicBezTo>
                <a:cubicBezTo>
                  <a:pt x="627" y="244"/>
                  <a:pt x="625" y="244"/>
                  <a:pt x="622" y="243"/>
                </a:cubicBezTo>
                <a:cubicBezTo>
                  <a:pt x="610" y="241"/>
                  <a:pt x="610" y="241"/>
                  <a:pt x="610" y="241"/>
                </a:cubicBezTo>
                <a:cubicBezTo>
                  <a:pt x="608" y="236"/>
                  <a:pt x="608" y="236"/>
                  <a:pt x="608" y="236"/>
                </a:cubicBezTo>
                <a:cubicBezTo>
                  <a:pt x="632" y="241"/>
                  <a:pt x="632" y="241"/>
                  <a:pt x="632" y="241"/>
                </a:cubicBezTo>
                <a:cubicBezTo>
                  <a:pt x="645" y="236"/>
                  <a:pt x="645" y="236"/>
                  <a:pt x="645" y="236"/>
                </a:cubicBezTo>
                <a:cubicBezTo>
                  <a:pt x="647" y="240"/>
                  <a:pt x="647" y="240"/>
                  <a:pt x="647" y="240"/>
                </a:cubicBezTo>
                <a:close/>
                <a:moveTo>
                  <a:pt x="351" y="105"/>
                </a:moveTo>
                <a:cubicBezTo>
                  <a:pt x="216" y="105"/>
                  <a:pt x="106" y="216"/>
                  <a:pt x="106" y="351"/>
                </a:cubicBezTo>
                <a:cubicBezTo>
                  <a:pt x="106" y="486"/>
                  <a:pt x="216" y="597"/>
                  <a:pt x="351" y="597"/>
                </a:cubicBezTo>
                <a:cubicBezTo>
                  <a:pt x="487" y="597"/>
                  <a:pt x="597" y="486"/>
                  <a:pt x="597" y="351"/>
                </a:cubicBezTo>
                <a:cubicBezTo>
                  <a:pt x="597" y="216"/>
                  <a:pt x="487" y="105"/>
                  <a:pt x="351" y="105"/>
                </a:cubicBezTo>
                <a:close/>
                <a:moveTo>
                  <a:pt x="351" y="110"/>
                </a:moveTo>
                <a:cubicBezTo>
                  <a:pt x="219" y="110"/>
                  <a:pt x="111" y="218"/>
                  <a:pt x="111" y="351"/>
                </a:cubicBezTo>
                <a:cubicBezTo>
                  <a:pt x="111" y="483"/>
                  <a:pt x="219" y="592"/>
                  <a:pt x="351" y="592"/>
                </a:cubicBezTo>
                <a:cubicBezTo>
                  <a:pt x="484" y="592"/>
                  <a:pt x="592" y="483"/>
                  <a:pt x="592" y="351"/>
                </a:cubicBezTo>
                <a:cubicBezTo>
                  <a:pt x="592" y="218"/>
                  <a:pt x="484" y="110"/>
                  <a:pt x="351" y="110"/>
                </a:cubicBezTo>
                <a:close/>
                <a:moveTo>
                  <a:pt x="351" y="0"/>
                </a:moveTo>
                <a:cubicBezTo>
                  <a:pt x="158" y="0"/>
                  <a:pt x="0" y="157"/>
                  <a:pt x="0" y="351"/>
                </a:cubicBezTo>
                <a:cubicBezTo>
                  <a:pt x="0" y="544"/>
                  <a:pt x="158" y="702"/>
                  <a:pt x="351" y="702"/>
                </a:cubicBezTo>
                <a:cubicBezTo>
                  <a:pt x="545" y="702"/>
                  <a:pt x="703" y="544"/>
                  <a:pt x="703" y="351"/>
                </a:cubicBezTo>
                <a:cubicBezTo>
                  <a:pt x="703" y="157"/>
                  <a:pt x="545" y="0"/>
                  <a:pt x="351" y="0"/>
                </a:cubicBezTo>
                <a:close/>
                <a:moveTo>
                  <a:pt x="351" y="6"/>
                </a:moveTo>
                <a:cubicBezTo>
                  <a:pt x="161" y="6"/>
                  <a:pt x="6" y="161"/>
                  <a:pt x="6" y="351"/>
                </a:cubicBezTo>
                <a:cubicBezTo>
                  <a:pt x="6" y="541"/>
                  <a:pt x="161" y="696"/>
                  <a:pt x="351" y="696"/>
                </a:cubicBezTo>
                <a:cubicBezTo>
                  <a:pt x="541" y="696"/>
                  <a:pt x="696" y="541"/>
                  <a:pt x="696" y="351"/>
                </a:cubicBezTo>
                <a:cubicBezTo>
                  <a:pt x="696" y="161"/>
                  <a:pt x="541" y="6"/>
                  <a:pt x="351" y="6"/>
                </a:cubicBezTo>
                <a:close/>
                <a:moveTo>
                  <a:pt x="299" y="44"/>
                </a:moveTo>
                <a:cubicBezTo>
                  <a:pt x="302" y="45"/>
                  <a:pt x="306" y="48"/>
                  <a:pt x="305" y="52"/>
                </a:cubicBezTo>
                <a:cubicBezTo>
                  <a:pt x="304" y="53"/>
                  <a:pt x="304" y="54"/>
                  <a:pt x="304" y="55"/>
                </a:cubicBezTo>
                <a:cubicBezTo>
                  <a:pt x="304" y="60"/>
                  <a:pt x="304" y="65"/>
                  <a:pt x="305" y="70"/>
                </a:cubicBezTo>
                <a:cubicBezTo>
                  <a:pt x="305" y="73"/>
                  <a:pt x="307" y="77"/>
                  <a:pt x="305" y="79"/>
                </a:cubicBezTo>
                <a:cubicBezTo>
                  <a:pt x="303" y="79"/>
                  <a:pt x="303" y="78"/>
                  <a:pt x="302" y="78"/>
                </a:cubicBezTo>
                <a:cubicBezTo>
                  <a:pt x="302" y="76"/>
                  <a:pt x="301" y="75"/>
                  <a:pt x="300" y="74"/>
                </a:cubicBezTo>
                <a:cubicBezTo>
                  <a:pt x="301" y="73"/>
                  <a:pt x="301" y="71"/>
                  <a:pt x="301" y="70"/>
                </a:cubicBezTo>
                <a:cubicBezTo>
                  <a:pt x="300" y="64"/>
                  <a:pt x="299" y="59"/>
                  <a:pt x="299" y="53"/>
                </a:cubicBezTo>
                <a:cubicBezTo>
                  <a:pt x="298" y="50"/>
                  <a:pt x="296" y="47"/>
                  <a:pt x="298" y="44"/>
                </a:cubicBezTo>
                <a:cubicBezTo>
                  <a:pt x="298" y="44"/>
                  <a:pt x="298" y="44"/>
                  <a:pt x="299" y="44"/>
                </a:cubicBezTo>
                <a:close/>
                <a:moveTo>
                  <a:pt x="308" y="52"/>
                </a:moveTo>
                <a:cubicBezTo>
                  <a:pt x="313" y="52"/>
                  <a:pt x="317" y="52"/>
                  <a:pt x="320" y="54"/>
                </a:cubicBezTo>
                <a:cubicBezTo>
                  <a:pt x="320" y="55"/>
                  <a:pt x="320" y="55"/>
                  <a:pt x="319" y="56"/>
                </a:cubicBezTo>
                <a:cubicBezTo>
                  <a:pt x="312" y="56"/>
                  <a:pt x="313" y="61"/>
                  <a:pt x="306" y="55"/>
                </a:cubicBezTo>
                <a:cubicBezTo>
                  <a:pt x="306" y="53"/>
                  <a:pt x="307" y="53"/>
                  <a:pt x="308" y="52"/>
                </a:cubicBezTo>
                <a:close/>
                <a:moveTo>
                  <a:pt x="276" y="57"/>
                </a:moveTo>
                <a:cubicBezTo>
                  <a:pt x="280" y="57"/>
                  <a:pt x="283" y="58"/>
                  <a:pt x="284" y="61"/>
                </a:cubicBezTo>
                <a:cubicBezTo>
                  <a:pt x="284" y="65"/>
                  <a:pt x="285" y="70"/>
                  <a:pt x="285" y="74"/>
                </a:cubicBezTo>
                <a:cubicBezTo>
                  <a:pt x="287" y="74"/>
                  <a:pt x="288" y="74"/>
                  <a:pt x="289" y="75"/>
                </a:cubicBezTo>
                <a:cubicBezTo>
                  <a:pt x="289" y="76"/>
                  <a:pt x="289" y="76"/>
                  <a:pt x="289" y="76"/>
                </a:cubicBezTo>
                <a:cubicBezTo>
                  <a:pt x="287" y="80"/>
                  <a:pt x="284" y="85"/>
                  <a:pt x="280" y="87"/>
                </a:cubicBezTo>
                <a:cubicBezTo>
                  <a:pt x="278" y="87"/>
                  <a:pt x="276" y="87"/>
                  <a:pt x="273" y="87"/>
                </a:cubicBezTo>
                <a:cubicBezTo>
                  <a:pt x="273" y="86"/>
                  <a:pt x="273" y="86"/>
                  <a:pt x="273" y="85"/>
                </a:cubicBezTo>
                <a:cubicBezTo>
                  <a:pt x="273" y="85"/>
                  <a:pt x="273" y="85"/>
                  <a:pt x="273" y="85"/>
                </a:cubicBezTo>
                <a:cubicBezTo>
                  <a:pt x="275" y="82"/>
                  <a:pt x="280" y="82"/>
                  <a:pt x="280" y="77"/>
                </a:cubicBezTo>
                <a:cubicBezTo>
                  <a:pt x="280" y="77"/>
                  <a:pt x="280" y="76"/>
                  <a:pt x="279" y="76"/>
                </a:cubicBezTo>
                <a:cubicBezTo>
                  <a:pt x="277" y="76"/>
                  <a:pt x="276" y="75"/>
                  <a:pt x="275" y="74"/>
                </a:cubicBezTo>
                <a:cubicBezTo>
                  <a:pt x="275" y="73"/>
                  <a:pt x="275" y="73"/>
                  <a:pt x="275" y="73"/>
                </a:cubicBezTo>
                <a:cubicBezTo>
                  <a:pt x="276" y="71"/>
                  <a:pt x="278" y="70"/>
                  <a:pt x="279" y="69"/>
                </a:cubicBezTo>
                <a:cubicBezTo>
                  <a:pt x="279" y="61"/>
                  <a:pt x="274" y="62"/>
                  <a:pt x="273" y="58"/>
                </a:cubicBezTo>
                <a:cubicBezTo>
                  <a:pt x="273" y="58"/>
                  <a:pt x="274" y="58"/>
                  <a:pt x="274" y="58"/>
                </a:cubicBezTo>
                <a:cubicBezTo>
                  <a:pt x="275" y="57"/>
                  <a:pt x="275" y="57"/>
                  <a:pt x="276" y="57"/>
                </a:cubicBezTo>
                <a:close/>
                <a:moveTo>
                  <a:pt x="313" y="69"/>
                </a:moveTo>
                <a:cubicBezTo>
                  <a:pt x="317" y="69"/>
                  <a:pt x="327" y="70"/>
                  <a:pt x="328" y="72"/>
                </a:cubicBezTo>
                <a:cubicBezTo>
                  <a:pt x="329" y="74"/>
                  <a:pt x="330" y="76"/>
                  <a:pt x="331" y="77"/>
                </a:cubicBezTo>
                <a:cubicBezTo>
                  <a:pt x="331" y="78"/>
                  <a:pt x="330" y="80"/>
                  <a:pt x="328" y="79"/>
                </a:cubicBezTo>
                <a:cubicBezTo>
                  <a:pt x="324" y="78"/>
                  <a:pt x="323" y="74"/>
                  <a:pt x="318" y="73"/>
                </a:cubicBezTo>
                <a:cubicBezTo>
                  <a:pt x="314" y="72"/>
                  <a:pt x="314" y="76"/>
                  <a:pt x="310" y="75"/>
                </a:cubicBezTo>
                <a:cubicBezTo>
                  <a:pt x="308" y="74"/>
                  <a:pt x="307" y="72"/>
                  <a:pt x="306" y="70"/>
                </a:cubicBezTo>
                <a:cubicBezTo>
                  <a:pt x="307" y="70"/>
                  <a:pt x="307" y="70"/>
                  <a:pt x="307" y="69"/>
                </a:cubicBezTo>
                <a:cubicBezTo>
                  <a:pt x="309" y="69"/>
                  <a:pt x="311" y="69"/>
                  <a:pt x="313" y="69"/>
                </a:cubicBezTo>
                <a:close/>
                <a:moveTo>
                  <a:pt x="435" y="52"/>
                </a:moveTo>
                <a:cubicBezTo>
                  <a:pt x="438" y="52"/>
                  <a:pt x="439" y="53"/>
                  <a:pt x="440" y="55"/>
                </a:cubicBezTo>
                <a:cubicBezTo>
                  <a:pt x="441" y="58"/>
                  <a:pt x="439" y="59"/>
                  <a:pt x="438" y="61"/>
                </a:cubicBezTo>
                <a:cubicBezTo>
                  <a:pt x="438" y="63"/>
                  <a:pt x="440" y="63"/>
                  <a:pt x="439" y="65"/>
                </a:cubicBezTo>
                <a:cubicBezTo>
                  <a:pt x="439" y="65"/>
                  <a:pt x="439" y="66"/>
                  <a:pt x="438" y="66"/>
                </a:cubicBezTo>
                <a:cubicBezTo>
                  <a:pt x="434" y="66"/>
                  <a:pt x="432" y="70"/>
                  <a:pt x="429" y="73"/>
                </a:cubicBezTo>
                <a:cubicBezTo>
                  <a:pt x="425" y="76"/>
                  <a:pt x="418" y="79"/>
                  <a:pt x="410" y="78"/>
                </a:cubicBezTo>
                <a:cubicBezTo>
                  <a:pt x="410" y="78"/>
                  <a:pt x="410" y="77"/>
                  <a:pt x="410" y="77"/>
                </a:cubicBezTo>
                <a:cubicBezTo>
                  <a:pt x="415" y="74"/>
                  <a:pt x="423" y="73"/>
                  <a:pt x="426" y="69"/>
                </a:cubicBezTo>
                <a:cubicBezTo>
                  <a:pt x="426" y="68"/>
                  <a:pt x="426" y="68"/>
                  <a:pt x="425" y="68"/>
                </a:cubicBezTo>
                <a:cubicBezTo>
                  <a:pt x="422" y="68"/>
                  <a:pt x="420" y="64"/>
                  <a:pt x="420" y="61"/>
                </a:cubicBezTo>
                <a:cubicBezTo>
                  <a:pt x="420" y="60"/>
                  <a:pt x="420" y="60"/>
                  <a:pt x="421" y="59"/>
                </a:cubicBezTo>
                <a:cubicBezTo>
                  <a:pt x="422" y="59"/>
                  <a:pt x="423" y="60"/>
                  <a:pt x="424" y="60"/>
                </a:cubicBezTo>
                <a:cubicBezTo>
                  <a:pt x="427" y="61"/>
                  <a:pt x="432" y="60"/>
                  <a:pt x="434" y="59"/>
                </a:cubicBezTo>
                <a:cubicBezTo>
                  <a:pt x="435" y="56"/>
                  <a:pt x="433" y="54"/>
                  <a:pt x="435" y="52"/>
                </a:cubicBezTo>
                <a:close/>
                <a:moveTo>
                  <a:pt x="434" y="71"/>
                </a:moveTo>
                <a:cubicBezTo>
                  <a:pt x="441" y="71"/>
                  <a:pt x="450" y="85"/>
                  <a:pt x="445" y="92"/>
                </a:cubicBezTo>
                <a:cubicBezTo>
                  <a:pt x="445" y="92"/>
                  <a:pt x="444" y="92"/>
                  <a:pt x="444" y="93"/>
                </a:cubicBezTo>
                <a:cubicBezTo>
                  <a:pt x="442" y="90"/>
                  <a:pt x="443" y="87"/>
                  <a:pt x="442" y="84"/>
                </a:cubicBezTo>
                <a:cubicBezTo>
                  <a:pt x="440" y="80"/>
                  <a:pt x="433" y="75"/>
                  <a:pt x="432" y="72"/>
                </a:cubicBezTo>
                <a:cubicBezTo>
                  <a:pt x="433" y="72"/>
                  <a:pt x="433" y="71"/>
                  <a:pt x="434" y="71"/>
                </a:cubicBezTo>
                <a:close/>
                <a:moveTo>
                  <a:pt x="147" y="84"/>
                </a:moveTo>
                <a:cubicBezTo>
                  <a:pt x="147" y="84"/>
                  <a:pt x="146" y="84"/>
                  <a:pt x="146" y="85"/>
                </a:cubicBezTo>
                <a:cubicBezTo>
                  <a:pt x="146" y="86"/>
                  <a:pt x="146" y="86"/>
                  <a:pt x="146" y="86"/>
                </a:cubicBezTo>
                <a:cubicBezTo>
                  <a:pt x="147" y="87"/>
                  <a:pt x="149" y="88"/>
                  <a:pt x="150" y="89"/>
                </a:cubicBezTo>
                <a:cubicBezTo>
                  <a:pt x="152" y="92"/>
                  <a:pt x="155" y="96"/>
                  <a:pt x="157" y="99"/>
                </a:cubicBezTo>
                <a:cubicBezTo>
                  <a:pt x="156" y="103"/>
                  <a:pt x="152" y="107"/>
                  <a:pt x="150" y="110"/>
                </a:cubicBezTo>
                <a:cubicBezTo>
                  <a:pt x="150" y="110"/>
                  <a:pt x="150" y="111"/>
                  <a:pt x="150" y="111"/>
                </a:cubicBezTo>
                <a:cubicBezTo>
                  <a:pt x="151" y="112"/>
                  <a:pt x="152" y="112"/>
                  <a:pt x="153" y="112"/>
                </a:cubicBezTo>
                <a:cubicBezTo>
                  <a:pt x="154" y="112"/>
                  <a:pt x="155" y="113"/>
                  <a:pt x="156" y="113"/>
                </a:cubicBezTo>
                <a:cubicBezTo>
                  <a:pt x="159" y="114"/>
                  <a:pt x="160" y="108"/>
                  <a:pt x="161" y="106"/>
                </a:cubicBezTo>
                <a:cubicBezTo>
                  <a:pt x="161" y="106"/>
                  <a:pt x="161" y="105"/>
                  <a:pt x="161" y="105"/>
                </a:cubicBezTo>
                <a:cubicBezTo>
                  <a:pt x="163" y="107"/>
                  <a:pt x="165" y="110"/>
                  <a:pt x="165" y="112"/>
                </a:cubicBezTo>
                <a:cubicBezTo>
                  <a:pt x="162" y="117"/>
                  <a:pt x="158" y="121"/>
                  <a:pt x="158" y="129"/>
                </a:cubicBezTo>
                <a:cubicBezTo>
                  <a:pt x="158" y="130"/>
                  <a:pt x="158" y="130"/>
                  <a:pt x="159" y="130"/>
                </a:cubicBezTo>
                <a:cubicBezTo>
                  <a:pt x="165" y="130"/>
                  <a:pt x="162" y="124"/>
                  <a:pt x="163" y="120"/>
                </a:cubicBezTo>
                <a:cubicBezTo>
                  <a:pt x="163" y="117"/>
                  <a:pt x="165" y="116"/>
                  <a:pt x="166" y="114"/>
                </a:cubicBezTo>
                <a:cubicBezTo>
                  <a:pt x="166" y="114"/>
                  <a:pt x="167" y="114"/>
                  <a:pt x="167" y="114"/>
                </a:cubicBezTo>
                <a:cubicBezTo>
                  <a:pt x="168" y="115"/>
                  <a:pt x="168" y="116"/>
                  <a:pt x="169" y="117"/>
                </a:cubicBezTo>
                <a:cubicBezTo>
                  <a:pt x="169" y="117"/>
                  <a:pt x="169" y="117"/>
                  <a:pt x="169" y="117"/>
                </a:cubicBezTo>
                <a:cubicBezTo>
                  <a:pt x="167" y="119"/>
                  <a:pt x="166" y="120"/>
                  <a:pt x="165" y="123"/>
                </a:cubicBezTo>
                <a:cubicBezTo>
                  <a:pt x="165" y="123"/>
                  <a:pt x="165" y="123"/>
                  <a:pt x="165" y="124"/>
                </a:cubicBezTo>
                <a:cubicBezTo>
                  <a:pt x="166" y="127"/>
                  <a:pt x="170" y="123"/>
                  <a:pt x="171" y="122"/>
                </a:cubicBezTo>
                <a:cubicBezTo>
                  <a:pt x="172" y="122"/>
                  <a:pt x="172" y="122"/>
                  <a:pt x="172" y="122"/>
                </a:cubicBezTo>
                <a:cubicBezTo>
                  <a:pt x="173" y="125"/>
                  <a:pt x="170" y="136"/>
                  <a:pt x="168" y="139"/>
                </a:cubicBezTo>
                <a:cubicBezTo>
                  <a:pt x="166" y="138"/>
                  <a:pt x="165" y="136"/>
                  <a:pt x="164" y="135"/>
                </a:cubicBezTo>
                <a:cubicBezTo>
                  <a:pt x="161" y="134"/>
                  <a:pt x="159" y="132"/>
                  <a:pt x="157" y="131"/>
                </a:cubicBezTo>
                <a:cubicBezTo>
                  <a:pt x="155" y="130"/>
                  <a:pt x="155" y="128"/>
                  <a:pt x="153" y="127"/>
                </a:cubicBezTo>
                <a:cubicBezTo>
                  <a:pt x="150" y="126"/>
                  <a:pt x="148" y="129"/>
                  <a:pt x="149" y="131"/>
                </a:cubicBezTo>
                <a:cubicBezTo>
                  <a:pt x="150" y="132"/>
                  <a:pt x="152" y="131"/>
                  <a:pt x="154" y="132"/>
                </a:cubicBezTo>
                <a:cubicBezTo>
                  <a:pt x="157" y="135"/>
                  <a:pt x="161" y="137"/>
                  <a:pt x="164" y="139"/>
                </a:cubicBezTo>
                <a:cubicBezTo>
                  <a:pt x="166" y="140"/>
                  <a:pt x="169" y="141"/>
                  <a:pt x="171" y="143"/>
                </a:cubicBezTo>
                <a:cubicBezTo>
                  <a:pt x="172" y="143"/>
                  <a:pt x="172" y="144"/>
                  <a:pt x="174" y="145"/>
                </a:cubicBezTo>
                <a:cubicBezTo>
                  <a:pt x="175" y="148"/>
                  <a:pt x="172" y="152"/>
                  <a:pt x="173" y="155"/>
                </a:cubicBezTo>
                <a:cubicBezTo>
                  <a:pt x="173" y="155"/>
                  <a:pt x="173" y="156"/>
                  <a:pt x="173" y="156"/>
                </a:cubicBezTo>
                <a:cubicBezTo>
                  <a:pt x="173" y="156"/>
                  <a:pt x="173" y="156"/>
                  <a:pt x="174" y="156"/>
                </a:cubicBezTo>
                <a:cubicBezTo>
                  <a:pt x="177" y="152"/>
                  <a:pt x="179" y="135"/>
                  <a:pt x="181" y="133"/>
                </a:cubicBezTo>
                <a:cubicBezTo>
                  <a:pt x="184" y="137"/>
                  <a:pt x="187" y="141"/>
                  <a:pt x="190" y="145"/>
                </a:cubicBezTo>
                <a:cubicBezTo>
                  <a:pt x="190" y="145"/>
                  <a:pt x="190" y="145"/>
                  <a:pt x="190" y="145"/>
                </a:cubicBezTo>
                <a:cubicBezTo>
                  <a:pt x="188" y="146"/>
                  <a:pt x="186" y="146"/>
                  <a:pt x="184" y="146"/>
                </a:cubicBezTo>
                <a:cubicBezTo>
                  <a:pt x="184" y="146"/>
                  <a:pt x="184" y="147"/>
                  <a:pt x="183" y="147"/>
                </a:cubicBezTo>
                <a:cubicBezTo>
                  <a:pt x="183" y="147"/>
                  <a:pt x="183" y="147"/>
                  <a:pt x="183" y="148"/>
                </a:cubicBezTo>
                <a:cubicBezTo>
                  <a:pt x="189" y="148"/>
                  <a:pt x="191" y="150"/>
                  <a:pt x="197" y="149"/>
                </a:cubicBezTo>
                <a:cubicBezTo>
                  <a:pt x="197" y="148"/>
                  <a:pt x="197" y="148"/>
                  <a:pt x="197" y="148"/>
                </a:cubicBezTo>
                <a:cubicBezTo>
                  <a:pt x="193" y="143"/>
                  <a:pt x="189" y="138"/>
                  <a:pt x="186" y="133"/>
                </a:cubicBezTo>
                <a:cubicBezTo>
                  <a:pt x="184" y="131"/>
                  <a:pt x="181" y="130"/>
                  <a:pt x="180" y="127"/>
                </a:cubicBezTo>
                <a:cubicBezTo>
                  <a:pt x="181" y="126"/>
                  <a:pt x="181" y="124"/>
                  <a:pt x="182" y="123"/>
                </a:cubicBezTo>
                <a:cubicBezTo>
                  <a:pt x="188" y="123"/>
                  <a:pt x="193" y="123"/>
                  <a:pt x="198" y="122"/>
                </a:cubicBezTo>
                <a:cubicBezTo>
                  <a:pt x="200" y="122"/>
                  <a:pt x="201" y="124"/>
                  <a:pt x="204" y="123"/>
                </a:cubicBezTo>
                <a:cubicBezTo>
                  <a:pt x="206" y="122"/>
                  <a:pt x="207" y="120"/>
                  <a:pt x="209" y="118"/>
                </a:cubicBezTo>
                <a:cubicBezTo>
                  <a:pt x="209" y="118"/>
                  <a:pt x="209" y="118"/>
                  <a:pt x="209" y="117"/>
                </a:cubicBezTo>
                <a:cubicBezTo>
                  <a:pt x="208" y="117"/>
                  <a:pt x="208" y="117"/>
                  <a:pt x="208" y="117"/>
                </a:cubicBezTo>
                <a:cubicBezTo>
                  <a:pt x="203" y="115"/>
                  <a:pt x="202" y="118"/>
                  <a:pt x="198" y="119"/>
                </a:cubicBezTo>
                <a:cubicBezTo>
                  <a:pt x="196" y="119"/>
                  <a:pt x="194" y="119"/>
                  <a:pt x="192" y="119"/>
                </a:cubicBezTo>
                <a:cubicBezTo>
                  <a:pt x="189" y="120"/>
                  <a:pt x="186" y="121"/>
                  <a:pt x="182" y="121"/>
                </a:cubicBezTo>
                <a:cubicBezTo>
                  <a:pt x="181" y="119"/>
                  <a:pt x="183" y="115"/>
                  <a:pt x="182" y="112"/>
                </a:cubicBezTo>
                <a:cubicBezTo>
                  <a:pt x="181" y="110"/>
                  <a:pt x="181" y="108"/>
                  <a:pt x="180" y="106"/>
                </a:cubicBezTo>
                <a:cubicBezTo>
                  <a:pt x="180" y="104"/>
                  <a:pt x="180" y="102"/>
                  <a:pt x="180" y="101"/>
                </a:cubicBezTo>
                <a:cubicBezTo>
                  <a:pt x="179" y="99"/>
                  <a:pt x="177" y="97"/>
                  <a:pt x="174" y="98"/>
                </a:cubicBezTo>
                <a:cubicBezTo>
                  <a:pt x="174" y="98"/>
                  <a:pt x="173" y="99"/>
                  <a:pt x="173" y="99"/>
                </a:cubicBezTo>
                <a:cubicBezTo>
                  <a:pt x="173" y="99"/>
                  <a:pt x="173" y="100"/>
                  <a:pt x="173" y="100"/>
                </a:cubicBezTo>
                <a:cubicBezTo>
                  <a:pt x="173" y="100"/>
                  <a:pt x="175" y="101"/>
                  <a:pt x="175" y="101"/>
                </a:cubicBezTo>
                <a:cubicBezTo>
                  <a:pt x="178" y="104"/>
                  <a:pt x="179" y="115"/>
                  <a:pt x="179" y="120"/>
                </a:cubicBezTo>
                <a:cubicBezTo>
                  <a:pt x="178" y="120"/>
                  <a:pt x="177" y="120"/>
                  <a:pt x="175" y="120"/>
                </a:cubicBezTo>
                <a:cubicBezTo>
                  <a:pt x="173" y="117"/>
                  <a:pt x="170" y="114"/>
                  <a:pt x="168" y="111"/>
                </a:cubicBezTo>
                <a:cubicBezTo>
                  <a:pt x="168" y="110"/>
                  <a:pt x="169" y="107"/>
                  <a:pt x="170" y="106"/>
                </a:cubicBezTo>
                <a:cubicBezTo>
                  <a:pt x="170" y="106"/>
                  <a:pt x="170" y="105"/>
                  <a:pt x="170" y="105"/>
                </a:cubicBezTo>
                <a:cubicBezTo>
                  <a:pt x="169" y="105"/>
                  <a:pt x="169" y="105"/>
                  <a:pt x="169" y="105"/>
                </a:cubicBezTo>
                <a:cubicBezTo>
                  <a:pt x="168" y="106"/>
                  <a:pt x="167" y="107"/>
                  <a:pt x="167" y="108"/>
                </a:cubicBezTo>
                <a:cubicBezTo>
                  <a:pt x="167" y="109"/>
                  <a:pt x="166" y="109"/>
                  <a:pt x="166" y="109"/>
                </a:cubicBezTo>
                <a:cubicBezTo>
                  <a:pt x="165" y="107"/>
                  <a:pt x="161" y="100"/>
                  <a:pt x="162" y="99"/>
                </a:cubicBezTo>
                <a:cubicBezTo>
                  <a:pt x="162" y="98"/>
                  <a:pt x="165" y="97"/>
                  <a:pt x="166" y="96"/>
                </a:cubicBezTo>
                <a:cubicBezTo>
                  <a:pt x="166" y="96"/>
                  <a:pt x="166" y="96"/>
                  <a:pt x="166" y="96"/>
                </a:cubicBezTo>
                <a:cubicBezTo>
                  <a:pt x="165" y="95"/>
                  <a:pt x="165" y="95"/>
                  <a:pt x="164" y="94"/>
                </a:cubicBezTo>
                <a:cubicBezTo>
                  <a:pt x="162" y="93"/>
                  <a:pt x="160" y="96"/>
                  <a:pt x="159" y="96"/>
                </a:cubicBezTo>
                <a:cubicBezTo>
                  <a:pt x="155" y="93"/>
                  <a:pt x="155" y="84"/>
                  <a:pt x="147" y="84"/>
                </a:cubicBezTo>
                <a:close/>
                <a:moveTo>
                  <a:pt x="179" y="121"/>
                </a:moveTo>
                <a:cubicBezTo>
                  <a:pt x="178" y="122"/>
                  <a:pt x="178" y="123"/>
                  <a:pt x="177" y="123"/>
                </a:cubicBezTo>
                <a:cubicBezTo>
                  <a:pt x="177" y="124"/>
                  <a:pt x="178" y="125"/>
                  <a:pt x="178" y="125"/>
                </a:cubicBezTo>
                <a:cubicBezTo>
                  <a:pt x="179" y="125"/>
                  <a:pt x="179" y="125"/>
                  <a:pt x="179" y="125"/>
                </a:cubicBezTo>
                <a:cubicBezTo>
                  <a:pt x="179" y="124"/>
                  <a:pt x="179" y="122"/>
                  <a:pt x="179" y="121"/>
                </a:cubicBezTo>
                <a:cubicBezTo>
                  <a:pt x="179" y="121"/>
                  <a:pt x="179" y="121"/>
                  <a:pt x="179" y="121"/>
                </a:cubicBezTo>
                <a:close/>
                <a:moveTo>
                  <a:pt x="175" y="127"/>
                </a:moveTo>
                <a:cubicBezTo>
                  <a:pt x="175" y="131"/>
                  <a:pt x="174" y="134"/>
                  <a:pt x="173" y="138"/>
                </a:cubicBezTo>
                <a:cubicBezTo>
                  <a:pt x="173" y="139"/>
                  <a:pt x="171" y="139"/>
                  <a:pt x="171" y="141"/>
                </a:cubicBezTo>
                <a:cubicBezTo>
                  <a:pt x="172" y="141"/>
                  <a:pt x="173" y="142"/>
                  <a:pt x="175" y="142"/>
                </a:cubicBezTo>
                <a:cubicBezTo>
                  <a:pt x="175" y="141"/>
                  <a:pt x="178" y="130"/>
                  <a:pt x="178" y="129"/>
                </a:cubicBezTo>
                <a:cubicBezTo>
                  <a:pt x="177" y="129"/>
                  <a:pt x="177" y="128"/>
                  <a:pt x="176" y="127"/>
                </a:cubicBezTo>
                <a:cubicBezTo>
                  <a:pt x="176" y="127"/>
                  <a:pt x="176" y="127"/>
                  <a:pt x="175" y="127"/>
                </a:cubicBezTo>
                <a:close/>
                <a:moveTo>
                  <a:pt x="549" y="96"/>
                </a:moveTo>
                <a:cubicBezTo>
                  <a:pt x="545" y="100"/>
                  <a:pt x="545" y="109"/>
                  <a:pt x="541" y="113"/>
                </a:cubicBezTo>
                <a:cubicBezTo>
                  <a:pt x="539" y="113"/>
                  <a:pt x="539" y="112"/>
                  <a:pt x="538" y="112"/>
                </a:cubicBezTo>
                <a:cubicBezTo>
                  <a:pt x="538" y="107"/>
                  <a:pt x="540" y="106"/>
                  <a:pt x="542" y="102"/>
                </a:cubicBezTo>
                <a:cubicBezTo>
                  <a:pt x="541" y="101"/>
                  <a:pt x="541" y="100"/>
                  <a:pt x="541" y="99"/>
                </a:cubicBezTo>
                <a:cubicBezTo>
                  <a:pt x="540" y="99"/>
                  <a:pt x="540" y="99"/>
                  <a:pt x="539" y="99"/>
                </a:cubicBezTo>
                <a:cubicBezTo>
                  <a:pt x="537" y="102"/>
                  <a:pt x="537" y="107"/>
                  <a:pt x="535" y="111"/>
                </a:cubicBezTo>
                <a:cubicBezTo>
                  <a:pt x="534" y="110"/>
                  <a:pt x="532" y="109"/>
                  <a:pt x="531" y="109"/>
                </a:cubicBezTo>
                <a:cubicBezTo>
                  <a:pt x="531" y="109"/>
                  <a:pt x="530" y="109"/>
                  <a:pt x="530" y="110"/>
                </a:cubicBezTo>
                <a:cubicBezTo>
                  <a:pt x="530" y="110"/>
                  <a:pt x="530" y="111"/>
                  <a:pt x="530" y="111"/>
                </a:cubicBezTo>
                <a:cubicBezTo>
                  <a:pt x="532" y="115"/>
                  <a:pt x="533" y="113"/>
                  <a:pt x="533" y="118"/>
                </a:cubicBezTo>
                <a:cubicBezTo>
                  <a:pt x="533" y="119"/>
                  <a:pt x="534" y="119"/>
                  <a:pt x="534" y="119"/>
                </a:cubicBezTo>
                <a:cubicBezTo>
                  <a:pt x="534" y="119"/>
                  <a:pt x="534" y="119"/>
                  <a:pt x="535" y="119"/>
                </a:cubicBezTo>
                <a:cubicBezTo>
                  <a:pt x="536" y="118"/>
                  <a:pt x="536" y="117"/>
                  <a:pt x="538" y="116"/>
                </a:cubicBezTo>
                <a:cubicBezTo>
                  <a:pt x="539" y="117"/>
                  <a:pt x="540" y="118"/>
                  <a:pt x="541" y="118"/>
                </a:cubicBezTo>
                <a:cubicBezTo>
                  <a:pt x="548" y="120"/>
                  <a:pt x="549" y="118"/>
                  <a:pt x="552" y="123"/>
                </a:cubicBezTo>
                <a:cubicBezTo>
                  <a:pt x="554" y="123"/>
                  <a:pt x="556" y="123"/>
                  <a:pt x="558" y="123"/>
                </a:cubicBezTo>
                <a:cubicBezTo>
                  <a:pt x="562" y="124"/>
                  <a:pt x="561" y="125"/>
                  <a:pt x="567" y="124"/>
                </a:cubicBezTo>
                <a:cubicBezTo>
                  <a:pt x="567" y="125"/>
                  <a:pt x="567" y="125"/>
                  <a:pt x="567" y="125"/>
                </a:cubicBezTo>
                <a:cubicBezTo>
                  <a:pt x="567" y="126"/>
                  <a:pt x="567" y="127"/>
                  <a:pt x="566" y="127"/>
                </a:cubicBezTo>
                <a:cubicBezTo>
                  <a:pt x="566" y="128"/>
                  <a:pt x="566" y="128"/>
                  <a:pt x="566" y="128"/>
                </a:cubicBezTo>
                <a:cubicBezTo>
                  <a:pt x="561" y="127"/>
                  <a:pt x="557" y="126"/>
                  <a:pt x="551" y="127"/>
                </a:cubicBezTo>
                <a:cubicBezTo>
                  <a:pt x="551" y="127"/>
                  <a:pt x="551" y="128"/>
                  <a:pt x="551" y="128"/>
                </a:cubicBezTo>
                <a:cubicBezTo>
                  <a:pt x="551" y="128"/>
                  <a:pt x="551" y="128"/>
                  <a:pt x="551" y="128"/>
                </a:cubicBezTo>
                <a:cubicBezTo>
                  <a:pt x="557" y="129"/>
                  <a:pt x="556" y="131"/>
                  <a:pt x="559" y="133"/>
                </a:cubicBezTo>
                <a:cubicBezTo>
                  <a:pt x="561" y="135"/>
                  <a:pt x="563" y="134"/>
                  <a:pt x="564" y="136"/>
                </a:cubicBezTo>
                <a:cubicBezTo>
                  <a:pt x="565" y="137"/>
                  <a:pt x="565" y="137"/>
                  <a:pt x="566" y="137"/>
                </a:cubicBezTo>
                <a:cubicBezTo>
                  <a:pt x="568" y="134"/>
                  <a:pt x="574" y="129"/>
                  <a:pt x="569" y="124"/>
                </a:cubicBezTo>
                <a:cubicBezTo>
                  <a:pt x="568" y="122"/>
                  <a:pt x="564" y="123"/>
                  <a:pt x="563" y="121"/>
                </a:cubicBezTo>
                <a:cubicBezTo>
                  <a:pt x="565" y="119"/>
                  <a:pt x="582" y="114"/>
                  <a:pt x="580" y="111"/>
                </a:cubicBezTo>
                <a:cubicBezTo>
                  <a:pt x="579" y="107"/>
                  <a:pt x="574" y="107"/>
                  <a:pt x="572" y="104"/>
                </a:cubicBezTo>
                <a:cubicBezTo>
                  <a:pt x="572" y="104"/>
                  <a:pt x="571" y="104"/>
                  <a:pt x="571" y="104"/>
                </a:cubicBezTo>
                <a:cubicBezTo>
                  <a:pt x="570" y="105"/>
                  <a:pt x="570" y="105"/>
                  <a:pt x="569" y="106"/>
                </a:cubicBezTo>
                <a:cubicBezTo>
                  <a:pt x="570" y="108"/>
                  <a:pt x="572" y="110"/>
                  <a:pt x="574" y="110"/>
                </a:cubicBezTo>
                <a:cubicBezTo>
                  <a:pt x="574" y="111"/>
                  <a:pt x="574" y="111"/>
                  <a:pt x="575" y="111"/>
                </a:cubicBezTo>
                <a:cubicBezTo>
                  <a:pt x="573" y="112"/>
                  <a:pt x="572" y="114"/>
                  <a:pt x="570" y="115"/>
                </a:cubicBezTo>
                <a:cubicBezTo>
                  <a:pt x="569" y="114"/>
                  <a:pt x="566" y="113"/>
                  <a:pt x="564" y="114"/>
                </a:cubicBezTo>
                <a:cubicBezTo>
                  <a:pt x="563" y="114"/>
                  <a:pt x="563" y="114"/>
                  <a:pt x="563" y="115"/>
                </a:cubicBezTo>
                <a:cubicBezTo>
                  <a:pt x="564" y="115"/>
                  <a:pt x="564" y="116"/>
                  <a:pt x="565" y="117"/>
                </a:cubicBezTo>
                <a:cubicBezTo>
                  <a:pt x="564" y="118"/>
                  <a:pt x="557" y="120"/>
                  <a:pt x="555" y="118"/>
                </a:cubicBezTo>
                <a:cubicBezTo>
                  <a:pt x="555" y="118"/>
                  <a:pt x="555" y="118"/>
                  <a:pt x="555" y="118"/>
                </a:cubicBezTo>
                <a:cubicBezTo>
                  <a:pt x="555" y="118"/>
                  <a:pt x="554" y="118"/>
                  <a:pt x="554" y="117"/>
                </a:cubicBezTo>
                <a:cubicBezTo>
                  <a:pt x="558" y="116"/>
                  <a:pt x="561" y="111"/>
                  <a:pt x="561" y="106"/>
                </a:cubicBezTo>
                <a:cubicBezTo>
                  <a:pt x="563" y="103"/>
                  <a:pt x="566" y="101"/>
                  <a:pt x="562" y="96"/>
                </a:cubicBezTo>
                <a:cubicBezTo>
                  <a:pt x="562" y="96"/>
                  <a:pt x="562" y="97"/>
                  <a:pt x="561" y="97"/>
                </a:cubicBezTo>
                <a:cubicBezTo>
                  <a:pt x="561" y="97"/>
                  <a:pt x="560" y="98"/>
                  <a:pt x="560" y="99"/>
                </a:cubicBezTo>
                <a:cubicBezTo>
                  <a:pt x="560" y="100"/>
                  <a:pt x="560" y="100"/>
                  <a:pt x="560" y="100"/>
                </a:cubicBezTo>
                <a:cubicBezTo>
                  <a:pt x="558" y="99"/>
                  <a:pt x="558" y="98"/>
                  <a:pt x="557" y="98"/>
                </a:cubicBezTo>
                <a:cubicBezTo>
                  <a:pt x="556" y="98"/>
                  <a:pt x="556" y="99"/>
                  <a:pt x="555" y="100"/>
                </a:cubicBezTo>
                <a:cubicBezTo>
                  <a:pt x="555" y="101"/>
                  <a:pt x="555" y="101"/>
                  <a:pt x="556" y="102"/>
                </a:cubicBezTo>
                <a:cubicBezTo>
                  <a:pt x="556" y="102"/>
                  <a:pt x="556" y="103"/>
                  <a:pt x="556" y="103"/>
                </a:cubicBezTo>
                <a:cubicBezTo>
                  <a:pt x="553" y="104"/>
                  <a:pt x="551" y="105"/>
                  <a:pt x="549" y="106"/>
                </a:cubicBezTo>
                <a:cubicBezTo>
                  <a:pt x="549" y="105"/>
                  <a:pt x="548" y="105"/>
                  <a:pt x="548" y="105"/>
                </a:cubicBezTo>
                <a:cubicBezTo>
                  <a:pt x="550" y="103"/>
                  <a:pt x="551" y="103"/>
                  <a:pt x="552" y="100"/>
                </a:cubicBezTo>
                <a:cubicBezTo>
                  <a:pt x="551" y="99"/>
                  <a:pt x="550" y="97"/>
                  <a:pt x="550" y="96"/>
                </a:cubicBezTo>
                <a:cubicBezTo>
                  <a:pt x="549" y="96"/>
                  <a:pt x="549" y="96"/>
                  <a:pt x="549" y="96"/>
                </a:cubicBezTo>
                <a:close/>
                <a:moveTo>
                  <a:pt x="525" y="105"/>
                </a:moveTo>
                <a:cubicBezTo>
                  <a:pt x="525" y="105"/>
                  <a:pt x="525" y="105"/>
                  <a:pt x="526" y="105"/>
                </a:cubicBezTo>
                <a:cubicBezTo>
                  <a:pt x="526" y="105"/>
                  <a:pt x="526" y="105"/>
                  <a:pt x="526" y="106"/>
                </a:cubicBezTo>
                <a:cubicBezTo>
                  <a:pt x="527" y="110"/>
                  <a:pt x="521" y="115"/>
                  <a:pt x="517" y="115"/>
                </a:cubicBezTo>
                <a:cubicBezTo>
                  <a:pt x="517" y="115"/>
                  <a:pt x="516" y="115"/>
                  <a:pt x="516" y="114"/>
                </a:cubicBezTo>
                <a:cubicBezTo>
                  <a:pt x="517" y="110"/>
                  <a:pt x="522" y="108"/>
                  <a:pt x="525" y="105"/>
                </a:cubicBezTo>
                <a:close/>
                <a:moveTo>
                  <a:pt x="556" y="106"/>
                </a:moveTo>
                <a:cubicBezTo>
                  <a:pt x="561" y="107"/>
                  <a:pt x="557" y="112"/>
                  <a:pt x="555" y="113"/>
                </a:cubicBezTo>
                <a:cubicBezTo>
                  <a:pt x="555" y="113"/>
                  <a:pt x="554" y="113"/>
                  <a:pt x="554" y="113"/>
                </a:cubicBezTo>
                <a:cubicBezTo>
                  <a:pt x="553" y="111"/>
                  <a:pt x="553" y="110"/>
                  <a:pt x="552" y="109"/>
                </a:cubicBezTo>
                <a:cubicBezTo>
                  <a:pt x="551" y="109"/>
                  <a:pt x="550" y="109"/>
                  <a:pt x="550" y="109"/>
                </a:cubicBezTo>
                <a:cubicBezTo>
                  <a:pt x="548" y="111"/>
                  <a:pt x="549" y="113"/>
                  <a:pt x="550" y="115"/>
                </a:cubicBezTo>
                <a:cubicBezTo>
                  <a:pt x="548" y="116"/>
                  <a:pt x="546" y="115"/>
                  <a:pt x="544" y="114"/>
                </a:cubicBezTo>
                <a:cubicBezTo>
                  <a:pt x="545" y="112"/>
                  <a:pt x="546" y="110"/>
                  <a:pt x="547" y="108"/>
                </a:cubicBezTo>
                <a:cubicBezTo>
                  <a:pt x="549" y="107"/>
                  <a:pt x="553" y="108"/>
                  <a:pt x="556" y="106"/>
                </a:cubicBezTo>
                <a:close/>
                <a:moveTo>
                  <a:pt x="532" y="121"/>
                </a:moveTo>
                <a:cubicBezTo>
                  <a:pt x="532" y="121"/>
                  <a:pt x="531" y="122"/>
                  <a:pt x="531" y="123"/>
                </a:cubicBezTo>
                <a:cubicBezTo>
                  <a:pt x="532" y="125"/>
                  <a:pt x="533" y="126"/>
                  <a:pt x="534" y="127"/>
                </a:cubicBezTo>
                <a:cubicBezTo>
                  <a:pt x="533" y="128"/>
                  <a:pt x="531" y="129"/>
                  <a:pt x="530" y="130"/>
                </a:cubicBezTo>
                <a:cubicBezTo>
                  <a:pt x="530" y="130"/>
                  <a:pt x="530" y="130"/>
                  <a:pt x="530" y="130"/>
                </a:cubicBezTo>
                <a:cubicBezTo>
                  <a:pt x="532" y="131"/>
                  <a:pt x="534" y="131"/>
                  <a:pt x="536" y="131"/>
                </a:cubicBezTo>
                <a:cubicBezTo>
                  <a:pt x="536" y="131"/>
                  <a:pt x="537" y="132"/>
                  <a:pt x="537" y="132"/>
                </a:cubicBezTo>
                <a:cubicBezTo>
                  <a:pt x="536" y="134"/>
                  <a:pt x="535" y="135"/>
                  <a:pt x="534" y="137"/>
                </a:cubicBezTo>
                <a:cubicBezTo>
                  <a:pt x="531" y="137"/>
                  <a:pt x="528" y="136"/>
                  <a:pt x="525" y="135"/>
                </a:cubicBezTo>
                <a:cubicBezTo>
                  <a:pt x="524" y="134"/>
                  <a:pt x="523" y="133"/>
                  <a:pt x="521" y="132"/>
                </a:cubicBezTo>
                <a:cubicBezTo>
                  <a:pt x="520" y="133"/>
                  <a:pt x="520" y="133"/>
                  <a:pt x="520" y="135"/>
                </a:cubicBezTo>
                <a:cubicBezTo>
                  <a:pt x="522" y="137"/>
                  <a:pt x="523" y="140"/>
                  <a:pt x="526" y="140"/>
                </a:cubicBezTo>
                <a:cubicBezTo>
                  <a:pt x="528" y="139"/>
                  <a:pt x="529" y="139"/>
                  <a:pt x="531" y="140"/>
                </a:cubicBezTo>
                <a:cubicBezTo>
                  <a:pt x="533" y="142"/>
                  <a:pt x="523" y="148"/>
                  <a:pt x="522" y="150"/>
                </a:cubicBezTo>
                <a:cubicBezTo>
                  <a:pt x="520" y="149"/>
                  <a:pt x="518" y="147"/>
                  <a:pt x="517" y="145"/>
                </a:cubicBezTo>
                <a:cubicBezTo>
                  <a:pt x="516" y="145"/>
                  <a:pt x="516" y="145"/>
                  <a:pt x="516" y="145"/>
                </a:cubicBezTo>
                <a:cubicBezTo>
                  <a:pt x="516" y="145"/>
                  <a:pt x="516" y="145"/>
                  <a:pt x="516" y="145"/>
                </a:cubicBezTo>
                <a:cubicBezTo>
                  <a:pt x="516" y="148"/>
                  <a:pt x="517" y="148"/>
                  <a:pt x="517" y="150"/>
                </a:cubicBezTo>
                <a:cubicBezTo>
                  <a:pt x="516" y="153"/>
                  <a:pt x="519" y="156"/>
                  <a:pt x="522" y="155"/>
                </a:cubicBezTo>
                <a:cubicBezTo>
                  <a:pt x="527" y="152"/>
                  <a:pt x="531" y="144"/>
                  <a:pt x="536" y="142"/>
                </a:cubicBezTo>
                <a:cubicBezTo>
                  <a:pt x="538" y="141"/>
                  <a:pt x="540" y="143"/>
                  <a:pt x="542" y="144"/>
                </a:cubicBezTo>
                <a:cubicBezTo>
                  <a:pt x="544" y="146"/>
                  <a:pt x="544" y="150"/>
                  <a:pt x="545" y="153"/>
                </a:cubicBezTo>
                <a:cubicBezTo>
                  <a:pt x="546" y="153"/>
                  <a:pt x="546" y="154"/>
                  <a:pt x="548" y="154"/>
                </a:cubicBezTo>
                <a:cubicBezTo>
                  <a:pt x="548" y="153"/>
                  <a:pt x="549" y="152"/>
                  <a:pt x="549" y="151"/>
                </a:cubicBezTo>
                <a:cubicBezTo>
                  <a:pt x="549" y="143"/>
                  <a:pt x="545" y="142"/>
                  <a:pt x="538" y="139"/>
                </a:cubicBezTo>
                <a:cubicBezTo>
                  <a:pt x="538" y="139"/>
                  <a:pt x="538" y="139"/>
                  <a:pt x="538" y="138"/>
                </a:cubicBezTo>
                <a:cubicBezTo>
                  <a:pt x="539" y="137"/>
                  <a:pt x="541" y="137"/>
                  <a:pt x="542" y="135"/>
                </a:cubicBezTo>
                <a:cubicBezTo>
                  <a:pt x="542" y="132"/>
                  <a:pt x="541" y="132"/>
                  <a:pt x="540" y="131"/>
                </a:cubicBezTo>
                <a:cubicBezTo>
                  <a:pt x="540" y="131"/>
                  <a:pt x="540" y="130"/>
                  <a:pt x="540" y="130"/>
                </a:cubicBezTo>
                <a:cubicBezTo>
                  <a:pt x="544" y="131"/>
                  <a:pt x="544" y="133"/>
                  <a:pt x="546" y="130"/>
                </a:cubicBezTo>
                <a:cubicBezTo>
                  <a:pt x="546" y="125"/>
                  <a:pt x="540" y="126"/>
                  <a:pt x="537" y="123"/>
                </a:cubicBezTo>
                <a:cubicBezTo>
                  <a:pt x="535" y="122"/>
                  <a:pt x="535" y="121"/>
                  <a:pt x="532" y="121"/>
                </a:cubicBezTo>
                <a:close/>
                <a:moveTo>
                  <a:pt x="462" y="556"/>
                </a:moveTo>
                <a:cubicBezTo>
                  <a:pt x="429" y="574"/>
                  <a:pt x="391" y="584"/>
                  <a:pt x="351" y="584"/>
                </a:cubicBezTo>
                <a:cubicBezTo>
                  <a:pt x="297" y="584"/>
                  <a:pt x="246" y="565"/>
                  <a:pt x="206" y="533"/>
                </a:cubicBezTo>
                <a:cubicBezTo>
                  <a:pt x="216" y="527"/>
                  <a:pt x="259" y="504"/>
                  <a:pt x="307" y="513"/>
                </a:cubicBezTo>
                <a:cubicBezTo>
                  <a:pt x="307" y="513"/>
                  <a:pt x="345" y="522"/>
                  <a:pt x="356" y="531"/>
                </a:cubicBezTo>
                <a:cubicBezTo>
                  <a:pt x="359" y="533"/>
                  <a:pt x="367" y="537"/>
                  <a:pt x="378" y="541"/>
                </a:cubicBezTo>
                <a:cubicBezTo>
                  <a:pt x="371" y="518"/>
                  <a:pt x="371" y="518"/>
                  <a:pt x="371" y="518"/>
                </a:cubicBezTo>
                <a:cubicBezTo>
                  <a:pt x="350" y="508"/>
                  <a:pt x="318" y="496"/>
                  <a:pt x="302" y="496"/>
                </a:cubicBezTo>
                <a:cubicBezTo>
                  <a:pt x="275" y="496"/>
                  <a:pt x="258" y="487"/>
                  <a:pt x="193" y="522"/>
                </a:cubicBezTo>
                <a:cubicBezTo>
                  <a:pt x="187" y="516"/>
                  <a:pt x="181" y="510"/>
                  <a:pt x="176" y="504"/>
                </a:cubicBezTo>
                <a:cubicBezTo>
                  <a:pt x="184" y="497"/>
                  <a:pt x="221" y="468"/>
                  <a:pt x="279" y="471"/>
                </a:cubicBezTo>
                <a:cubicBezTo>
                  <a:pt x="279" y="471"/>
                  <a:pt x="319" y="471"/>
                  <a:pt x="364" y="494"/>
                </a:cubicBezTo>
                <a:cubicBezTo>
                  <a:pt x="358" y="472"/>
                  <a:pt x="358" y="472"/>
                  <a:pt x="358" y="472"/>
                </a:cubicBezTo>
                <a:cubicBezTo>
                  <a:pt x="357" y="472"/>
                  <a:pt x="356" y="471"/>
                  <a:pt x="354" y="471"/>
                </a:cubicBezTo>
                <a:cubicBezTo>
                  <a:pt x="354" y="471"/>
                  <a:pt x="295" y="445"/>
                  <a:pt x="239" y="457"/>
                </a:cubicBezTo>
                <a:cubicBezTo>
                  <a:pt x="239" y="457"/>
                  <a:pt x="211" y="459"/>
                  <a:pt x="164" y="489"/>
                </a:cubicBezTo>
                <a:cubicBezTo>
                  <a:pt x="159" y="483"/>
                  <a:pt x="155" y="476"/>
                  <a:pt x="151" y="469"/>
                </a:cubicBezTo>
                <a:cubicBezTo>
                  <a:pt x="164" y="459"/>
                  <a:pt x="213" y="425"/>
                  <a:pt x="280" y="429"/>
                </a:cubicBezTo>
                <a:cubicBezTo>
                  <a:pt x="280" y="429"/>
                  <a:pt x="316" y="427"/>
                  <a:pt x="361" y="453"/>
                </a:cubicBezTo>
                <a:cubicBezTo>
                  <a:pt x="361" y="453"/>
                  <a:pt x="453" y="499"/>
                  <a:pt x="554" y="466"/>
                </a:cubicBezTo>
                <a:cubicBezTo>
                  <a:pt x="549" y="475"/>
                  <a:pt x="543" y="484"/>
                  <a:pt x="536" y="492"/>
                </a:cubicBezTo>
                <a:cubicBezTo>
                  <a:pt x="517" y="497"/>
                  <a:pt x="474" y="505"/>
                  <a:pt x="439" y="498"/>
                </a:cubicBezTo>
                <a:cubicBezTo>
                  <a:pt x="439" y="498"/>
                  <a:pt x="417" y="496"/>
                  <a:pt x="378" y="481"/>
                </a:cubicBezTo>
                <a:cubicBezTo>
                  <a:pt x="384" y="502"/>
                  <a:pt x="384" y="502"/>
                  <a:pt x="384" y="502"/>
                </a:cubicBezTo>
                <a:cubicBezTo>
                  <a:pt x="410" y="511"/>
                  <a:pt x="461" y="524"/>
                  <a:pt x="517" y="515"/>
                </a:cubicBezTo>
                <a:cubicBezTo>
                  <a:pt x="508" y="523"/>
                  <a:pt x="499" y="532"/>
                  <a:pt x="489" y="539"/>
                </a:cubicBezTo>
                <a:cubicBezTo>
                  <a:pt x="471" y="540"/>
                  <a:pt x="436" y="539"/>
                  <a:pt x="395" y="529"/>
                </a:cubicBezTo>
                <a:cubicBezTo>
                  <a:pt x="395" y="529"/>
                  <a:pt x="393" y="528"/>
                  <a:pt x="390" y="527"/>
                </a:cubicBezTo>
                <a:cubicBezTo>
                  <a:pt x="395" y="546"/>
                  <a:pt x="395" y="546"/>
                  <a:pt x="395" y="546"/>
                </a:cubicBezTo>
                <a:cubicBezTo>
                  <a:pt x="415" y="551"/>
                  <a:pt x="439" y="555"/>
                  <a:pt x="462" y="556"/>
                </a:cubicBezTo>
                <a:close/>
                <a:moveTo>
                  <a:pt x="575" y="415"/>
                </a:moveTo>
                <a:cubicBezTo>
                  <a:pt x="521" y="437"/>
                  <a:pt x="471" y="446"/>
                  <a:pt x="411" y="431"/>
                </a:cubicBezTo>
                <a:cubicBezTo>
                  <a:pt x="343" y="414"/>
                  <a:pt x="336" y="388"/>
                  <a:pt x="258" y="390"/>
                </a:cubicBezTo>
                <a:cubicBezTo>
                  <a:pt x="192" y="392"/>
                  <a:pt x="146" y="425"/>
                  <a:pt x="134" y="435"/>
                </a:cubicBezTo>
                <a:cubicBezTo>
                  <a:pt x="137" y="442"/>
                  <a:pt x="140" y="448"/>
                  <a:pt x="143" y="455"/>
                </a:cubicBezTo>
                <a:cubicBezTo>
                  <a:pt x="182" y="425"/>
                  <a:pt x="229" y="413"/>
                  <a:pt x="271" y="413"/>
                </a:cubicBezTo>
                <a:cubicBezTo>
                  <a:pt x="318" y="413"/>
                  <a:pt x="355" y="432"/>
                  <a:pt x="355" y="432"/>
                </a:cubicBezTo>
                <a:cubicBezTo>
                  <a:pt x="355" y="432"/>
                  <a:pt x="400" y="457"/>
                  <a:pt x="457" y="461"/>
                </a:cubicBezTo>
                <a:cubicBezTo>
                  <a:pt x="511" y="465"/>
                  <a:pt x="560" y="444"/>
                  <a:pt x="566" y="442"/>
                </a:cubicBezTo>
                <a:cubicBezTo>
                  <a:pt x="570" y="433"/>
                  <a:pt x="573" y="424"/>
                  <a:pt x="575" y="415"/>
                </a:cubicBezTo>
                <a:close/>
              </a:path>
            </a:pathLst>
          </a:custGeom>
          <a:solidFill>
            <a:srgbClr val="2A458C">
              <a:alpha val="84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cxnSp>
        <p:nvCxnSpPr>
          <p:cNvPr id="15" name="直接连接符 14"/>
          <p:cNvCxnSpPr/>
          <p:nvPr/>
        </p:nvCxnSpPr>
        <p:spPr>
          <a:xfrm flipV="1">
            <a:off x="6104141" y="584200"/>
            <a:ext cx="0" cy="715415"/>
          </a:xfrm>
          <a:prstGeom prst="line">
            <a:avLst/>
          </a:prstGeom>
          <a:ln w="3175">
            <a:solidFill>
              <a:srgbClr val="2A458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4631268" y="4182570"/>
            <a:ext cx="288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4631268" y="4607117"/>
            <a:ext cx="288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p:nvPr>
        </p:nvSpPr>
        <p:spPr>
          <a:xfrm>
            <a:off x="3576955" y="2629672"/>
            <a:ext cx="5054600" cy="922020"/>
          </a:xfrm>
        </p:spPr>
        <p:txBody>
          <a:bodyPr/>
          <a:lstStyle/>
          <a:p>
            <a:r>
              <a:rPr lang="en-US" altLang="zh-CN" dirty="0"/>
              <a:t>THANKS</a:t>
            </a:r>
          </a:p>
        </p:txBody>
      </p:sp>
      <p:sp>
        <p:nvSpPr>
          <p:cNvPr id="4" name="文本占位符 3"/>
          <p:cNvSpPr>
            <a:spLocks noGrp="1"/>
          </p:cNvSpPr>
          <p:nvPr>
            <p:ph type="body" sz="quarter" idx="11"/>
          </p:nvPr>
        </p:nvSpPr>
        <p:spPr>
          <a:xfrm>
            <a:off x="4445000" y="4245539"/>
            <a:ext cx="3360616" cy="369332"/>
          </a:xfrm>
        </p:spPr>
        <p:txBody>
          <a:bodyPr/>
          <a:lstStyle/>
          <a:p>
            <a:r>
              <a:rPr lang="zh-CN" altLang="en-US" dirty="0"/>
              <a:t>自强不息 知行合一</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接连接符 49"/>
          <p:cNvCxnSpPr/>
          <p:nvPr/>
        </p:nvCxnSpPr>
        <p:spPr>
          <a:xfrm>
            <a:off x="1127569" y="3825129"/>
            <a:ext cx="4437401" cy="0"/>
          </a:xfrm>
          <a:prstGeom prst="line">
            <a:avLst/>
          </a:prstGeom>
          <a:ln w="19050">
            <a:gradFill flip="none" rotWithShape="1">
              <a:gsLst>
                <a:gs pos="0">
                  <a:schemeClr val="accent1">
                    <a:lumMod val="91000"/>
                  </a:schemeClr>
                </a:gs>
                <a:gs pos="35000">
                  <a:schemeClr val="accent1">
                    <a:alpha val="94000"/>
                  </a:schemeClr>
                </a:gs>
                <a:gs pos="67000">
                  <a:schemeClr val="accent1">
                    <a:alpha val="91000"/>
                    <a:lumMod val="91000"/>
                    <a:lumOff val="9000"/>
                  </a:schemeClr>
                </a:gs>
                <a:gs pos="100000">
                  <a:schemeClr val="accent1">
                    <a:alpha val="81000"/>
                    <a:lumMod val="81000"/>
                    <a:lumOff val="19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944758" y="2017133"/>
            <a:ext cx="3651095" cy="2646878"/>
          </a:xfrm>
          <a:prstGeom prst="rect">
            <a:avLst/>
          </a:prstGeom>
          <a:noFill/>
          <a:ln>
            <a:noFill/>
          </a:ln>
          <a:effectLst/>
        </p:spPr>
        <p:txBody>
          <a:bodyPr wrap="square" rtlCol="0">
            <a:spAutoFit/>
          </a:bodyPr>
          <a:lstStyle/>
          <a:p>
            <a:r>
              <a:rPr lang="zh-CN" altLang="en-US" sz="16600" b="1" dirty="0">
                <a:solidFill>
                  <a:srgbClr val="2A458C">
                    <a:alpha val="4000"/>
                  </a:srgbClr>
                </a:solidFill>
                <a:latin typeface="思源宋体 CN Heavy" panose="02020900000000000000" pitchFamily="18" charset="-122"/>
                <a:ea typeface="思源宋体 CN Heavy" panose="02020900000000000000" pitchFamily="18" charset="-122"/>
              </a:rPr>
              <a:t>壹</a:t>
            </a:r>
          </a:p>
        </p:txBody>
      </p:sp>
      <p:sp>
        <p:nvSpPr>
          <p:cNvPr id="60" name="文本框 59"/>
          <p:cNvSpPr txBox="1"/>
          <p:nvPr/>
        </p:nvSpPr>
        <p:spPr>
          <a:xfrm>
            <a:off x="1000089" y="3044279"/>
            <a:ext cx="5797792" cy="768350"/>
          </a:xfrm>
          <a:prstGeom prst="rect">
            <a:avLst/>
          </a:prstGeom>
          <a:noFill/>
          <a:ln>
            <a:noFill/>
          </a:ln>
        </p:spPr>
        <p:txBody>
          <a:bodyPr wrap="square" rtlCol="0">
            <a:spAutoFit/>
          </a:bodyPr>
          <a:lstStyle/>
          <a:p>
            <a:r>
              <a:rPr lang="en-US" altLang="zh-CN" sz="4400" b="1" dirty="0">
                <a:solidFill>
                  <a:schemeClr val="accent2"/>
                </a:solidFill>
                <a:ea typeface="思源宋体 CN Heavy" panose="02020900000000000000" pitchFamily="18" charset="-122"/>
              </a:rPr>
              <a:t>What is phobia?</a:t>
            </a:r>
            <a:endParaRPr lang="zh-CN" altLang="en-US" sz="4400" b="1" dirty="0">
              <a:solidFill>
                <a:schemeClr val="accent2"/>
              </a:solidFill>
              <a:ea typeface="思源宋体 CN Heavy" panose="02020900000000000000" pitchFamily="18" charset="-122"/>
            </a:endParaRPr>
          </a:p>
        </p:txBody>
      </p:sp>
      <p:sp>
        <p:nvSpPr>
          <p:cNvPr id="3" name="矩形 2"/>
          <p:cNvSpPr/>
          <p:nvPr/>
        </p:nvSpPr>
        <p:spPr>
          <a:xfrm>
            <a:off x="976440" y="2126123"/>
            <a:ext cx="1837683" cy="1107996"/>
          </a:xfrm>
          <a:prstGeom prst="rect">
            <a:avLst/>
          </a:prstGeom>
        </p:spPr>
        <p:txBody>
          <a:bodyPr wrap="none">
            <a:spAutoFit/>
          </a:bodyPr>
          <a:lstStyle/>
          <a:p>
            <a:r>
              <a:rPr lang="en-US" altLang="zh-CN" sz="6600" b="1" i="1" dirty="0">
                <a:solidFill>
                  <a:schemeClr val="accent1"/>
                </a:solidFill>
                <a:latin typeface="思源宋体 CN Heavy" panose="02020900000000000000" pitchFamily="18" charset="-122"/>
                <a:ea typeface="思源宋体 CN Heavy" panose="02020900000000000000" pitchFamily="18" charset="-122"/>
              </a:rPr>
              <a:t>1 </a:t>
            </a:r>
            <a:r>
              <a:rPr lang="en-US" altLang="zh-CN" sz="1600" b="1" i="1" dirty="0">
                <a:solidFill>
                  <a:schemeClr val="accent1"/>
                </a:solidFill>
                <a:latin typeface="思源宋体 CN Heavy" panose="02020900000000000000" pitchFamily="18" charset="-122"/>
                <a:ea typeface="思源宋体 CN Heavy" panose="02020900000000000000" pitchFamily="18" charset="-122"/>
              </a:rPr>
              <a:t>Part One</a:t>
            </a:r>
            <a:endParaRPr lang="zh-CN" altLang="en-US" sz="6600" i="1" dirty="0">
              <a:solidFill>
                <a:schemeClr val="accent1"/>
              </a:solidFill>
            </a:endParaRPr>
          </a:p>
        </p:txBody>
      </p:sp>
      <p:sp>
        <p:nvSpPr>
          <p:cNvPr id="2" name="文本占位符 1"/>
          <p:cNvSpPr>
            <a:spLocks noGrp="1"/>
          </p:cNvSpPr>
          <p:nvPr>
            <p:ph type="body" sz="quarter" idx="11"/>
          </p:nvPr>
        </p:nvSpPr>
        <p:spPr/>
        <p:txBody>
          <a:bodyPr/>
          <a:lstStyle/>
          <a:p>
            <a:r>
              <a:rPr lang="en-US" altLang="zh-CN" dirty="0"/>
              <a:t>3</a:t>
            </a:r>
            <a:endParaRPr lang="zh-CN" altLang="en-US" dirty="0"/>
          </a:p>
        </p:txBody>
      </p:sp>
    </p:spTree>
  </p:cSld>
  <p:clrMapOvr>
    <a:masterClrMapping/>
  </p:clrMapOvr>
  <p:transition advTm="892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a:xfrm>
            <a:off x="697747" y="325306"/>
            <a:ext cx="3188452" cy="368300"/>
          </a:xfrm>
        </p:spPr>
        <p:txBody>
          <a:bodyPr/>
          <a:lstStyle/>
          <a:p>
            <a:r>
              <a:rPr lang="en-US" altLang="zh-CN" dirty="0"/>
              <a:t>1. </a:t>
            </a:r>
            <a:r>
              <a:rPr lang="en-US" altLang="zh-CN" dirty="0">
                <a:solidFill>
                  <a:schemeClr val="accent1"/>
                </a:solidFill>
                <a:latin typeface="思源黑体 CN Light" panose="020B0300000000000000" pitchFamily="34" charset="-122"/>
                <a:ea typeface="思源黑体 CN Light" panose="020B0300000000000000" pitchFamily="34" charset="-122"/>
              </a:rPr>
              <a:t>What is phobia?</a:t>
            </a:r>
            <a:endParaRPr lang="zh-CN" altLang="en-US" dirty="0"/>
          </a:p>
        </p:txBody>
      </p:sp>
      <p:sp>
        <p:nvSpPr>
          <p:cNvPr id="12" name="文本占位符 11"/>
          <p:cNvSpPr>
            <a:spLocks noGrp="1"/>
          </p:cNvSpPr>
          <p:nvPr>
            <p:ph type="body" sz="quarter" idx="11"/>
          </p:nvPr>
        </p:nvSpPr>
        <p:spPr/>
        <p:txBody>
          <a:bodyPr/>
          <a:lstStyle/>
          <a:p>
            <a:r>
              <a:rPr lang="en-US" altLang="zh-CN" dirty="0"/>
              <a:t>4</a:t>
            </a:r>
            <a:endParaRPr lang="zh-CN" altLang="en-US" dirty="0"/>
          </a:p>
        </p:txBody>
      </p:sp>
      <p:sp>
        <p:nvSpPr>
          <p:cNvPr id="2" name="文本框 1"/>
          <p:cNvSpPr txBox="1"/>
          <p:nvPr/>
        </p:nvSpPr>
        <p:spPr>
          <a:xfrm>
            <a:off x="1905000" y="1401445"/>
            <a:ext cx="7365365" cy="368300"/>
          </a:xfrm>
          <a:prstGeom prst="rect">
            <a:avLst/>
          </a:prstGeom>
          <a:noFill/>
        </p:spPr>
        <p:txBody>
          <a:bodyPr wrap="square" rtlCol="0" anchor="t">
            <a:spAutoFit/>
          </a:bodyPr>
          <a:lstStyle/>
          <a:p>
            <a:r>
              <a:rPr lang="en-US" altLang="zh-CN"/>
              <a:t>First of all,here is a</a:t>
            </a:r>
            <a:r>
              <a:rPr lang="zh-CN" altLang="en-US"/>
              <a:t> video of introduction about phobia</a:t>
            </a:r>
            <a:r>
              <a:rPr lang="en-US" altLang="zh-CN"/>
              <a:t>.</a:t>
            </a:r>
          </a:p>
        </p:txBody>
      </p:sp>
      <p:pic>
        <p:nvPicPr>
          <p:cNvPr id="6" name="Phobias - Symptoms, Treatments &amp; More...">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949325" y="2021205"/>
            <a:ext cx="10490200" cy="3885565"/>
          </a:xfrm>
          <a:prstGeom prst="rect">
            <a:avLst/>
          </a:prstGeom>
        </p:spPr>
      </p:pic>
    </p:spTree>
  </p:cSld>
  <p:clrMapOvr>
    <a:masterClrMapping/>
  </p:clrMapOvr>
  <p:transition advTm="37950"/>
  <p:timing>
    <p:tnLst>
      <p:par>
        <p:cTn id="1" dur="indefinite" restart="never" nodeType="tmRoot">
          <p:childTnLst>
            <p:video fullScrn="1">
              <p:cMediaNode>
                <p:cTn id="2" fill="hold" display="1">
                  <p:stCondLst>
                    <p:cond delay="indefinite"/>
                  </p:stCondLst>
                  <p:endCondLst>
                    <p:cond evt="onNext" delay="0">
                      <p:tgtEl>
                        <p:sldTgt/>
                      </p:tgtEl>
                    </p:cond>
                    <p:cond evt="onPrev" delay="0">
                      <p:tgtEl>
                        <p:sldTgt/>
                      </p:tgtEl>
                    </p:cond>
                  </p:end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a:xfrm>
            <a:off x="697747" y="325306"/>
            <a:ext cx="3188452" cy="368300"/>
          </a:xfrm>
        </p:spPr>
        <p:txBody>
          <a:bodyPr/>
          <a:lstStyle/>
          <a:p>
            <a:r>
              <a:rPr lang="en-US" altLang="zh-CN" dirty="0"/>
              <a:t>1. </a:t>
            </a:r>
            <a:r>
              <a:rPr lang="en-US" altLang="zh-CN" dirty="0">
                <a:solidFill>
                  <a:schemeClr val="accent1"/>
                </a:solidFill>
                <a:latin typeface="思源黑体 CN Light" panose="020B0300000000000000" pitchFamily="34" charset="-122"/>
                <a:ea typeface="思源黑体 CN Light" panose="020B0300000000000000" pitchFamily="34" charset="-122"/>
              </a:rPr>
              <a:t>What is phobia?</a:t>
            </a:r>
            <a:endParaRPr lang="zh-CN" altLang="en-US" dirty="0"/>
          </a:p>
        </p:txBody>
      </p:sp>
      <p:sp>
        <p:nvSpPr>
          <p:cNvPr id="12" name="文本占位符 11"/>
          <p:cNvSpPr>
            <a:spLocks noGrp="1"/>
          </p:cNvSpPr>
          <p:nvPr>
            <p:ph type="body" sz="quarter" idx="11"/>
          </p:nvPr>
        </p:nvSpPr>
        <p:spPr/>
        <p:txBody>
          <a:bodyPr/>
          <a:lstStyle/>
          <a:p>
            <a:r>
              <a:rPr lang="en-US" altLang="zh-CN" dirty="0"/>
              <a:t>4</a:t>
            </a:r>
            <a:endParaRPr lang="zh-CN" altLang="en-US" dirty="0"/>
          </a:p>
        </p:txBody>
      </p:sp>
      <p:sp>
        <p:nvSpPr>
          <p:cNvPr id="4" name="箭头: 下 5"/>
          <p:cNvSpPr/>
          <p:nvPr/>
        </p:nvSpPr>
        <p:spPr>
          <a:xfrm>
            <a:off x="1036320" y="1198880"/>
            <a:ext cx="802640" cy="2501052"/>
          </a:xfrm>
          <a:prstGeom prst="downArrow">
            <a:avLst>
              <a:gd name="adj1" fmla="val 47078"/>
              <a:gd name="adj2" fmla="val 54035"/>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cs typeface="+mn-ea"/>
              <a:sym typeface="+mn-lt"/>
            </a:endParaRPr>
          </a:p>
        </p:txBody>
      </p:sp>
      <p:sp>
        <p:nvSpPr>
          <p:cNvPr id="5" name="箭头: 下 15"/>
          <p:cNvSpPr/>
          <p:nvPr/>
        </p:nvSpPr>
        <p:spPr>
          <a:xfrm flipV="1">
            <a:off x="10353040" y="3429000"/>
            <a:ext cx="802640" cy="2501052"/>
          </a:xfrm>
          <a:prstGeom prst="downArrow">
            <a:avLst>
              <a:gd name="adj1" fmla="val 47078"/>
              <a:gd name="adj2" fmla="val 54035"/>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cs typeface="+mn-ea"/>
              <a:sym typeface="+mn-lt"/>
            </a:endParaRPr>
          </a:p>
        </p:txBody>
      </p:sp>
      <p:sp>
        <p:nvSpPr>
          <p:cNvPr id="7" name="矩形 6"/>
          <p:cNvSpPr/>
          <p:nvPr/>
        </p:nvSpPr>
        <p:spPr>
          <a:xfrm>
            <a:off x="1838960" y="2080260"/>
            <a:ext cx="6327140" cy="738505"/>
          </a:xfrm>
          <a:prstGeom prst="rect">
            <a:avLst/>
          </a:prstGeom>
          <a:noFill/>
        </p:spPr>
        <p:txBody>
          <a:bodyPr wrap="square" lIns="0" tIns="0" rIns="0" bIns="0" rtlCol="0">
            <a:spAutoFit/>
          </a:bodyPr>
          <a:lstStyle/>
          <a:p>
            <a:pPr algn="just"/>
            <a:r>
              <a:rPr lang="zh-CN" altLang="en-US" sz="1600" dirty="0">
                <a:sym typeface="+mn-ea"/>
              </a:rPr>
              <a:t>A phobia is an irrational fear,a kind of anxiety disorder in which the sufferer has a re</a:t>
            </a:r>
            <a:r>
              <a:rPr lang="en-US" altLang="zh-CN" sz="1600" dirty="0">
                <a:sym typeface="+mn-ea"/>
              </a:rPr>
              <a:t>s</a:t>
            </a:r>
            <a:r>
              <a:rPr lang="zh-CN" altLang="en-US" sz="1600" dirty="0">
                <a:sym typeface="+mn-ea"/>
              </a:rPr>
              <a:t>tless dread of a situation,living creature,place or thing.</a:t>
            </a:r>
            <a:endParaRPr lang="zh-CN" altLang="en-US" sz="1600" dirty="0">
              <a:solidFill>
                <a:schemeClr val="tx1">
                  <a:lumMod val="65000"/>
                  <a:lumOff val="35000"/>
                </a:schemeClr>
              </a:solidFill>
              <a:cs typeface="+mn-ea"/>
              <a:sym typeface="+mn-lt"/>
            </a:endParaRPr>
          </a:p>
        </p:txBody>
      </p:sp>
      <p:sp>
        <p:nvSpPr>
          <p:cNvPr id="11" name="矩形 10"/>
          <p:cNvSpPr/>
          <p:nvPr/>
        </p:nvSpPr>
        <p:spPr>
          <a:xfrm>
            <a:off x="3407410" y="4083643"/>
            <a:ext cx="7061200" cy="2215515"/>
          </a:xfrm>
          <a:prstGeom prst="rect">
            <a:avLst/>
          </a:prstGeom>
          <a:noFill/>
        </p:spPr>
        <p:txBody>
          <a:bodyPr wrap="square" lIns="0" tIns="0" rIns="0" bIns="0" rtlCol="0">
            <a:spAutoFit/>
          </a:bodyPr>
          <a:lstStyle/>
          <a:p>
            <a:pPr algn="just">
              <a:lnSpc>
                <a:spcPct val="150000"/>
              </a:lnSpc>
            </a:pPr>
            <a:r>
              <a:rPr lang="zh-CN" altLang="en-US" sz="1600">
                <a:sym typeface="+mn-ea"/>
              </a:rPr>
              <a:t>phobias are the most common kind of anxiety disorder in the industrial nations:</a:t>
            </a:r>
            <a:endParaRPr lang="zh-CN" altLang="en-US" sz="1600"/>
          </a:p>
          <a:p>
            <a:pPr algn="just">
              <a:lnSpc>
                <a:spcPct val="150000"/>
              </a:lnSpc>
            </a:pPr>
            <a:r>
              <a:rPr lang="zh-CN" altLang="en-US" sz="1600">
                <a:sym typeface="+mn-ea"/>
              </a:rPr>
              <a:t>- Over 50 million people in the USA and 10 million in the UK are thought to live with a phobia.</a:t>
            </a:r>
            <a:endParaRPr lang="zh-CN" altLang="en-US" sz="1600"/>
          </a:p>
          <a:p>
            <a:pPr algn="just">
              <a:lnSpc>
                <a:spcPct val="150000"/>
              </a:lnSpc>
            </a:pPr>
            <a:r>
              <a:rPr lang="zh-CN" altLang="en-US" sz="1600">
                <a:sym typeface="+mn-ea"/>
              </a:rPr>
              <a:t>- Between 8.7% and 18.</a:t>
            </a:r>
            <a:r>
              <a:rPr lang="en-US" altLang="zh-CN" sz="1600">
                <a:sym typeface="+mn-ea"/>
              </a:rPr>
              <a:t>5</a:t>
            </a:r>
            <a:r>
              <a:rPr lang="zh-CN" altLang="en-US" sz="1600">
                <a:sym typeface="+mn-ea"/>
              </a:rPr>
              <a:t>% of Americans of all ages suffer from phobias.</a:t>
            </a:r>
            <a:endParaRPr lang="zh-CN" altLang="en-US" sz="1600"/>
          </a:p>
          <a:p>
            <a:pPr algn="r">
              <a:lnSpc>
                <a:spcPct val="150000"/>
              </a:lnSpc>
            </a:pPr>
            <a:endParaRPr lang="zh-CN" altLang="en-US" sz="1600" dirty="0">
              <a:solidFill>
                <a:schemeClr val="tx1">
                  <a:lumMod val="65000"/>
                  <a:lumOff val="35000"/>
                </a:schemeClr>
              </a:solidFill>
              <a:cs typeface="+mn-ea"/>
              <a:sym typeface="+mn-lt"/>
            </a:endParaRPr>
          </a:p>
        </p:txBody>
      </p:sp>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7482" y="1375094"/>
            <a:ext cx="2618320" cy="1802193"/>
          </a:xfrm>
          <a:prstGeom prst="rect">
            <a:avLst/>
          </a:prstGeom>
        </p:spPr>
      </p:pic>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212" y="4127819"/>
            <a:ext cx="2618320" cy="18021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944758" y="2017133"/>
            <a:ext cx="3651095" cy="2646878"/>
          </a:xfrm>
          <a:prstGeom prst="rect">
            <a:avLst/>
          </a:prstGeom>
          <a:noFill/>
          <a:ln>
            <a:noFill/>
          </a:ln>
          <a:effectLst/>
        </p:spPr>
        <p:txBody>
          <a:bodyPr wrap="square" rtlCol="0">
            <a:spAutoFit/>
          </a:bodyPr>
          <a:lstStyle/>
          <a:p>
            <a:r>
              <a:rPr lang="zh-CN" altLang="en-US" sz="16600" b="1" dirty="0">
                <a:solidFill>
                  <a:srgbClr val="2A458C">
                    <a:alpha val="4000"/>
                  </a:srgbClr>
                </a:solidFill>
                <a:latin typeface="思源宋体 CN Heavy" panose="02020900000000000000" pitchFamily="18" charset="-122"/>
                <a:ea typeface="思源宋体 CN Heavy" panose="02020900000000000000" pitchFamily="18" charset="-122"/>
              </a:rPr>
              <a:t>贰</a:t>
            </a:r>
          </a:p>
        </p:txBody>
      </p:sp>
      <p:sp>
        <p:nvSpPr>
          <p:cNvPr id="60" name="文本框 59"/>
          <p:cNvSpPr txBox="1"/>
          <p:nvPr/>
        </p:nvSpPr>
        <p:spPr>
          <a:xfrm>
            <a:off x="1000089" y="3044279"/>
            <a:ext cx="5797792" cy="769441"/>
          </a:xfrm>
          <a:prstGeom prst="rect">
            <a:avLst/>
          </a:prstGeom>
          <a:noFill/>
          <a:ln>
            <a:noFill/>
          </a:ln>
        </p:spPr>
        <p:txBody>
          <a:bodyPr wrap="square" rtlCol="0">
            <a:spAutoFit/>
          </a:bodyPr>
          <a:lstStyle/>
          <a:p>
            <a:r>
              <a:rPr lang="en-US" altLang="zh-CN" sz="4400" b="1" dirty="0">
                <a:solidFill>
                  <a:schemeClr val="accent2"/>
                </a:solidFill>
                <a:latin typeface="思源宋体 CN Heavy" panose="02020900000000000000" pitchFamily="18" charset="-122"/>
                <a:ea typeface="思源宋体 CN Heavy" panose="02020900000000000000" pitchFamily="18" charset="-122"/>
              </a:rPr>
              <a:t>Phobia Symptoms.</a:t>
            </a:r>
            <a:endParaRPr lang="zh-CN" altLang="en-US" sz="4400" b="1" dirty="0">
              <a:solidFill>
                <a:schemeClr val="accent2"/>
              </a:solidFill>
              <a:latin typeface="思源宋体 CN Heavy" panose="02020900000000000000" pitchFamily="18" charset="-122"/>
              <a:ea typeface="思源宋体 CN Heavy" panose="02020900000000000000" pitchFamily="18" charset="-122"/>
            </a:endParaRPr>
          </a:p>
        </p:txBody>
      </p:sp>
      <p:sp>
        <p:nvSpPr>
          <p:cNvPr id="3" name="矩形 2"/>
          <p:cNvSpPr/>
          <p:nvPr/>
        </p:nvSpPr>
        <p:spPr>
          <a:xfrm>
            <a:off x="976440" y="2126123"/>
            <a:ext cx="1854675" cy="1107996"/>
          </a:xfrm>
          <a:prstGeom prst="rect">
            <a:avLst/>
          </a:prstGeom>
        </p:spPr>
        <p:txBody>
          <a:bodyPr wrap="none">
            <a:spAutoFit/>
          </a:bodyPr>
          <a:lstStyle/>
          <a:p>
            <a:r>
              <a:rPr lang="en-US" altLang="zh-CN" sz="6600" b="1" i="1" dirty="0">
                <a:solidFill>
                  <a:schemeClr val="accent1"/>
                </a:solidFill>
                <a:latin typeface="思源宋体 CN Heavy" panose="02020900000000000000" pitchFamily="18" charset="-122"/>
                <a:ea typeface="思源宋体 CN Heavy" panose="02020900000000000000" pitchFamily="18" charset="-122"/>
              </a:rPr>
              <a:t>2 </a:t>
            </a:r>
            <a:r>
              <a:rPr lang="en-US" altLang="zh-CN" sz="1600" b="1" i="1" dirty="0">
                <a:solidFill>
                  <a:schemeClr val="accent1"/>
                </a:solidFill>
                <a:latin typeface="思源宋体 CN Heavy" panose="02020900000000000000" pitchFamily="18" charset="-122"/>
                <a:ea typeface="思源宋体 CN Heavy" panose="02020900000000000000" pitchFamily="18" charset="-122"/>
              </a:rPr>
              <a:t>Part Two</a:t>
            </a:r>
            <a:endParaRPr lang="zh-CN" altLang="en-US" sz="6600" i="1" dirty="0">
              <a:solidFill>
                <a:schemeClr val="accent1"/>
              </a:solidFill>
            </a:endParaRPr>
          </a:p>
        </p:txBody>
      </p:sp>
      <p:cxnSp>
        <p:nvCxnSpPr>
          <p:cNvPr id="32" name="直接连接符 31"/>
          <p:cNvCxnSpPr/>
          <p:nvPr/>
        </p:nvCxnSpPr>
        <p:spPr>
          <a:xfrm>
            <a:off x="1127569" y="3825129"/>
            <a:ext cx="4437401" cy="0"/>
          </a:xfrm>
          <a:prstGeom prst="line">
            <a:avLst/>
          </a:prstGeom>
          <a:ln w="19050">
            <a:gradFill flip="none" rotWithShape="1">
              <a:gsLst>
                <a:gs pos="0">
                  <a:schemeClr val="accent1">
                    <a:lumMod val="91000"/>
                  </a:schemeClr>
                </a:gs>
                <a:gs pos="35000">
                  <a:schemeClr val="accent1">
                    <a:alpha val="94000"/>
                  </a:schemeClr>
                </a:gs>
                <a:gs pos="67000">
                  <a:schemeClr val="accent1">
                    <a:alpha val="91000"/>
                    <a:lumMod val="91000"/>
                    <a:lumOff val="9000"/>
                  </a:schemeClr>
                </a:gs>
                <a:gs pos="100000">
                  <a:schemeClr val="accent1">
                    <a:alpha val="81000"/>
                    <a:lumMod val="81000"/>
                    <a:lumOff val="19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文本占位符 1"/>
          <p:cNvSpPr>
            <a:spLocks noGrp="1"/>
          </p:cNvSpPr>
          <p:nvPr>
            <p:ph type="body" sz="quarter" idx="11"/>
          </p:nvPr>
        </p:nvSpPr>
        <p:spPr/>
        <p:txBody>
          <a:bodyPr/>
          <a:lstStyle/>
          <a:p>
            <a:r>
              <a:rPr lang="en-US" altLang="zh-CN" dirty="0"/>
              <a:t>7</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p:txBody>
          <a:bodyPr/>
          <a:lstStyle/>
          <a:p>
            <a:r>
              <a:rPr lang="en-US" altLang="zh-CN" dirty="0"/>
              <a:t>8</a:t>
            </a:r>
            <a:endParaRPr lang="zh-CN" altLang="en-US" dirty="0"/>
          </a:p>
        </p:txBody>
      </p:sp>
      <p:sp>
        <p:nvSpPr>
          <p:cNvPr id="4" name="文本占位符 3"/>
          <p:cNvSpPr>
            <a:spLocks noGrp="1"/>
          </p:cNvSpPr>
          <p:nvPr>
            <p:ph type="body" sz="quarter" idx="13"/>
          </p:nvPr>
        </p:nvSpPr>
        <p:spPr/>
        <p:txBody>
          <a:bodyPr>
            <a:normAutofit/>
          </a:bodyPr>
          <a:lstStyle/>
          <a:p>
            <a:r>
              <a:rPr lang="en-US" altLang="zh-CN" dirty="0"/>
              <a:t>2. Phobia Symptoms</a:t>
            </a:r>
            <a:endParaRPr lang="zh-CN" altLang="en-US" dirty="0"/>
          </a:p>
        </p:txBody>
      </p:sp>
      <p:sp>
        <p:nvSpPr>
          <p:cNvPr id="6" name="矩形 5"/>
          <p:cNvSpPr/>
          <p:nvPr/>
        </p:nvSpPr>
        <p:spPr>
          <a:xfrm>
            <a:off x="1233182" y="957929"/>
            <a:ext cx="9336946" cy="922020"/>
          </a:xfrm>
          <a:prstGeom prst="rect">
            <a:avLst/>
          </a:prstGeom>
        </p:spPr>
        <p:txBody>
          <a:bodyPr wrap="square">
            <a:spAutoFit/>
          </a:bodyPr>
          <a:lstStyle/>
          <a:p>
            <a:pPr algn="just"/>
            <a:r>
              <a:rPr lang="zh-CN" altLang="en-US" dirty="0"/>
              <a:t>Phobi</a:t>
            </a:r>
            <a:r>
              <a:rPr lang="en-US" altLang="zh-CN" dirty="0"/>
              <a:t>a</a:t>
            </a:r>
            <a:r>
              <a:rPr lang="zh-CN" altLang="en-US" dirty="0"/>
              <a:t> symptoms can occur through exposure to the feared object or situation, or sometimes merely through thinking about the feared object. Typical symptoms associated with phobias include:</a:t>
            </a:r>
          </a:p>
        </p:txBody>
      </p:sp>
      <p:graphicFrame>
        <p:nvGraphicFramePr>
          <p:cNvPr id="16" name="图示 15"/>
          <p:cNvGraphicFramePr/>
          <p:nvPr/>
        </p:nvGraphicFramePr>
        <p:xfrm>
          <a:off x="2144224" y="1527559"/>
          <a:ext cx="7033332" cy="5085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p:txBody>
          <a:bodyPr/>
          <a:lstStyle/>
          <a:p>
            <a:r>
              <a:rPr lang="en-US" altLang="zh-CN" dirty="0"/>
              <a:t>8</a:t>
            </a:r>
            <a:endParaRPr lang="zh-CN" altLang="en-US" dirty="0"/>
          </a:p>
        </p:txBody>
      </p:sp>
      <p:sp>
        <p:nvSpPr>
          <p:cNvPr id="4" name="文本占位符 3"/>
          <p:cNvSpPr>
            <a:spLocks noGrp="1"/>
          </p:cNvSpPr>
          <p:nvPr>
            <p:ph type="body" sz="quarter" idx="13"/>
          </p:nvPr>
        </p:nvSpPr>
        <p:spPr/>
        <p:txBody>
          <a:bodyPr>
            <a:normAutofit/>
          </a:bodyPr>
          <a:lstStyle/>
          <a:p>
            <a:r>
              <a:rPr lang="en-US" altLang="zh-CN" dirty="0"/>
              <a:t>2. Phobia Symptoms</a:t>
            </a:r>
            <a:endParaRPr lang="zh-CN" altLang="en-US" dirty="0"/>
          </a:p>
        </p:txBody>
      </p:sp>
      <p:sp>
        <p:nvSpPr>
          <p:cNvPr id="16" name="矩形 15"/>
          <p:cNvSpPr/>
          <p:nvPr/>
        </p:nvSpPr>
        <p:spPr>
          <a:xfrm>
            <a:off x="883641" y="1533142"/>
            <a:ext cx="5684939" cy="646331"/>
          </a:xfrm>
          <a:prstGeom prst="rect">
            <a:avLst/>
          </a:prstGeom>
        </p:spPr>
        <p:txBody>
          <a:bodyPr wrap="square">
            <a:spAutoFit/>
          </a:bodyPr>
          <a:lstStyle/>
          <a:p>
            <a:pPr algn="just"/>
            <a:r>
              <a:rPr lang="en-US" altLang="zh-CN" dirty="0"/>
              <a:t>In some cases, these symptoms may escalate into a full-scale anxiety attack.</a:t>
            </a:r>
          </a:p>
        </p:txBody>
      </p:sp>
      <p:sp>
        <p:nvSpPr>
          <p:cNvPr id="11" name="矩形 10"/>
          <p:cNvSpPr/>
          <p:nvPr/>
        </p:nvSpPr>
        <p:spPr>
          <a:xfrm>
            <a:off x="883641" y="2300167"/>
            <a:ext cx="5684939" cy="1754326"/>
          </a:xfrm>
          <a:prstGeom prst="rect">
            <a:avLst/>
          </a:prstGeom>
        </p:spPr>
        <p:txBody>
          <a:bodyPr wrap="square">
            <a:spAutoFit/>
          </a:bodyPr>
          <a:lstStyle/>
          <a:p>
            <a:pPr algn="just"/>
            <a:r>
              <a:rPr lang="en-US" altLang="zh-CN" dirty="0"/>
              <a:t>In response to these symptoms, some individuals may develop social anxiety disorder (SAD)—previously known as social phobia—and begin to isolate themselves, leading to severe difficulties with functioning in daily life and with maintaining relationships.</a:t>
            </a:r>
            <a:endParaRPr lang="zh-CN" altLang="en-US" dirty="0"/>
          </a:p>
        </p:txBody>
      </p:sp>
      <p:sp>
        <p:nvSpPr>
          <p:cNvPr id="17" name="矩形 16"/>
          <p:cNvSpPr/>
          <p:nvPr/>
        </p:nvSpPr>
        <p:spPr>
          <a:xfrm>
            <a:off x="883641" y="4175187"/>
            <a:ext cx="5684939" cy="1200329"/>
          </a:xfrm>
          <a:prstGeom prst="rect">
            <a:avLst/>
          </a:prstGeom>
        </p:spPr>
        <p:txBody>
          <a:bodyPr wrap="square">
            <a:spAutoFit/>
          </a:bodyPr>
          <a:lstStyle/>
          <a:p>
            <a:pPr algn="just"/>
            <a:r>
              <a:rPr lang="zh-CN" altLang="en-US" dirty="0"/>
              <a:t>In other cases, such as with hypochondriasis, a person may seek out medical care due to a constant concern with imagined illnesses or imminent death.</a:t>
            </a:r>
          </a:p>
        </p:txBody>
      </p:sp>
      <p:pic>
        <p:nvPicPr>
          <p:cNvPr id="4100" name="Picture 4" descr="Common Phobias Treatment Options | Mental Health Therapy Tampa Florida —  Collaborative Therapeutic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025" y="1490494"/>
            <a:ext cx="4332830" cy="36995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944758" y="2017133"/>
            <a:ext cx="3651095" cy="2646878"/>
          </a:xfrm>
          <a:prstGeom prst="rect">
            <a:avLst/>
          </a:prstGeom>
          <a:noFill/>
          <a:ln>
            <a:noFill/>
          </a:ln>
          <a:effectLst/>
        </p:spPr>
        <p:txBody>
          <a:bodyPr wrap="square" rtlCol="0">
            <a:spAutoFit/>
          </a:bodyPr>
          <a:lstStyle/>
          <a:p>
            <a:r>
              <a:rPr lang="zh-CN" altLang="en-US" sz="16600" b="1" dirty="0">
                <a:solidFill>
                  <a:srgbClr val="2A458C">
                    <a:alpha val="4000"/>
                  </a:srgbClr>
                </a:solidFill>
                <a:latin typeface="思源宋体 CN Heavy" panose="02020900000000000000" pitchFamily="18" charset="-122"/>
                <a:ea typeface="思源宋体 CN Heavy" panose="02020900000000000000" pitchFamily="18" charset="-122"/>
              </a:rPr>
              <a:t>叁</a:t>
            </a:r>
          </a:p>
        </p:txBody>
      </p:sp>
      <p:sp>
        <p:nvSpPr>
          <p:cNvPr id="60" name="文本框 59"/>
          <p:cNvSpPr txBox="1"/>
          <p:nvPr/>
        </p:nvSpPr>
        <p:spPr>
          <a:xfrm>
            <a:off x="1000089" y="3044279"/>
            <a:ext cx="5797792" cy="769441"/>
          </a:xfrm>
          <a:prstGeom prst="rect">
            <a:avLst/>
          </a:prstGeom>
          <a:noFill/>
          <a:ln>
            <a:noFill/>
          </a:ln>
        </p:spPr>
        <p:txBody>
          <a:bodyPr wrap="square" rtlCol="0">
            <a:spAutoFit/>
          </a:bodyPr>
          <a:lstStyle/>
          <a:p>
            <a:r>
              <a:rPr lang="en-US" altLang="zh-CN" sz="4400" b="1" dirty="0">
                <a:solidFill>
                  <a:schemeClr val="accent2"/>
                </a:solidFill>
                <a:latin typeface="思源宋体 CN Heavy" panose="02020900000000000000" pitchFamily="18" charset="-122"/>
                <a:ea typeface="思源宋体 CN Heavy" panose="02020900000000000000" pitchFamily="18" charset="-122"/>
              </a:rPr>
              <a:t>Types of Phobias.</a:t>
            </a:r>
            <a:endParaRPr lang="zh-CN" altLang="en-US" sz="4400" b="1" dirty="0">
              <a:solidFill>
                <a:schemeClr val="accent2"/>
              </a:solidFill>
              <a:latin typeface="思源宋体 CN Heavy" panose="02020900000000000000" pitchFamily="18" charset="-122"/>
              <a:ea typeface="思源宋体 CN Heavy" panose="02020900000000000000" pitchFamily="18" charset="-122"/>
            </a:endParaRPr>
          </a:p>
        </p:txBody>
      </p:sp>
      <p:sp>
        <p:nvSpPr>
          <p:cNvPr id="3" name="矩形 2"/>
          <p:cNvSpPr/>
          <p:nvPr/>
        </p:nvSpPr>
        <p:spPr>
          <a:xfrm>
            <a:off x="976440" y="2126123"/>
            <a:ext cx="2044983" cy="1107996"/>
          </a:xfrm>
          <a:prstGeom prst="rect">
            <a:avLst/>
          </a:prstGeom>
        </p:spPr>
        <p:txBody>
          <a:bodyPr wrap="none">
            <a:spAutoFit/>
          </a:bodyPr>
          <a:lstStyle/>
          <a:p>
            <a:r>
              <a:rPr lang="en-US" altLang="zh-CN" sz="6600" b="1" i="1" dirty="0">
                <a:solidFill>
                  <a:schemeClr val="accent1"/>
                </a:solidFill>
                <a:latin typeface="思源宋体 CN Heavy" panose="02020900000000000000" pitchFamily="18" charset="-122"/>
                <a:ea typeface="思源宋体 CN Heavy" panose="02020900000000000000" pitchFamily="18" charset="-122"/>
              </a:rPr>
              <a:t>3 </a:t>
            </a:r>
            <a:r>
              <a:rPr lang="en-US" altLang="zh-CN" sz="1600" b="1" i="1" dirty="0">
                <a:solidFill>
                  <a:schemeClr val="accent1"/>
                </a:solidFill>
                <a:latin typeface="思源宋体 CN Heavy" panose="02020900000000000000" pitchFamily="18" charset="-122"/>
                <a:ea typeface="思源宋体 CN Heavy" panose="02020900000000000000" pitchFamily="18" charset="-122"/>
              </a:rPr>
              <a:t>Part Three</a:t>
            </a:r>
            <a:endParaRPr lang="zh-CN" altLang="en-US" sz="6600" i="1" dirty="0">
              <a:solidFill>
                <a:schemeClr val="accent1"/>
              </a:solidFill>
            </a:endParaRPr>
          </a:p>
        </p:txBody>
      </p:sp>
      <p:cxnSp>
        <p:nvCxnSpPr>
          <p:cNvPr id="37" name="直接连接符 36"/>
          <p:cNvCxnSpPr/>
          <p:nvPr/>
        </p:nvCxnSpPr>
        <p:spPr>
          <a:xfrm>
            <a:off x="1127569" y="3825129"/>
            <a:ext cx="4437401" cy="0"/>
          </a:xfrm>
          <a:prstGeom prst="line">
            <a:avLst/>
          </a:prstGeom>
          <a:ln w="19050">
            <a:gradFill flip="none" rotWithShape="1">
              <a:gsLst>
                <a:gs pos="0">
                  <a:schemeClr val="accent1">
                    <a:lumMod val="91000"/>
                  </a:schemeClr>
                </a:gs>
                <a:gs pos="35000">
                  <a:schemeClr val="accent1">
                    <a:alpha val="94000"/>
                  </a:schemeClr>
                </a:gs>
                <a:gs pos="67000">
                  <a:schemeClr val="accent1">
                    <a:alpha val="91000"/>
                    <a:lumMod val="91000"/>
                    <a:lumOff val="9000"/>
                  </a:schemeClr>
                </a:gs>
                <a:gs pos="100000">
                  <a:schemeClr val="accent1">
                    <a:alpha val="81000"/>
                    <a:lumMod val="81000"/>
                    <a:lumOff val="19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文本占位符 1"/>
          <p:cNvSpPr>
            <a:spLocks noGrp="1"/>
          </p:cNvSpPr>
          <p:nvPr>
            <p:ph type="body" sz="quarter" idx="11"/>
          </p:nvPr>
        </p:nvSpPr>
        <p:spPr/>
        <p:txBody>
          <a:bodyPr/>
          <a:lstStyle/>
          <a:p>
            <a:r>
              <a:rPr lang="en-US" altLang="zh-CN" dirty="0"/>
              <a:t>11</a:t>
            </a:r>
            <a:endParaRPr lang="zh-CN" alt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heme/theme1.xml><?xml version="1.0" encoding="utf-8"?>
<a:theme xmlns:a="http://schemas.openxmlformats.org/drawingml/2006/main" name="Office 主题​​">
  <a:themeElements>
    <a:clrScheme name="我为母校送模板">
      <a:dk1>
        <a:srgbClr val="2A458C"/>
      </a:dk1>
      <a:lt1>
        <a:srgbClr val="FFFFFF"/>
      </a:lt1>
      <a:dk2>
        <a:srgbClr val="2A458C"/>
      </a:dk2>
      <a:lt2>
        <a:srgbClr val="FFFFFF"/>
      </a:lt2>
      <a:accent1>
        <a:srgbClr val="2A458C"/>
      </a:accent1>
      <a:accent2>
        <a:srgbClr val="ED5A63"/>
      </a:accent2>
      <a:accent3>
        <a:srgbClr val="A5A5A5"/>
      </a:accent3>
      <a:accent4>
        <a:srgbClr val="FFC000"/>
      </a:accent4>
      <a:accent5>
        <a:srgbClr val="5B9BD5"/>
      </a:accent5>
      <a:accent6>
        <a:srgbClr val="70AD47"/>
      </a:accent6>
      <a:hlink>
        <a:srgbClr val="0563C1"/>
      </a:hlink>
      <a:folHlink>
        <a:srgbClr val="954F72"/>
      </a:folHlink>
    </a:clrScheme>
    <a:fontScheme name="我为母校送模板">
      <a:majorFont>
        <a:latin typeface="思源宋体 CN Heavy"/>
        <a:ea typeface="思源宋体 CN Heavy"/>
        <a:cs typeface=""/>
      </a:majorFont>
      <a:minorFont>
        <a:latin typeface="思源宋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823</Words>
  <Application>Microsoft Office PowerPoint</Application>
  <PresentationFormat>宽屏</PresentationFormat>
  <Paragraphs>109</Paragraphs>
  <Slides>22</Slides>
  <Notes>0</Notes>
  <HiddenSlides>0</HiddenSlides>
  <MMClips>1</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22</vt:i4>
      </vt:variant>
    </vt:vector>
  </HeadingPairs>
  <TitlesOfParts>
    <vt:vector size="35" baseType="lpstr">
      <vt:lpstr>等线</vt:lpstr>
      <vt:lpstr>思源黑体 CN Light</vt:lpstr>
      <vt:lpstr>思源宋体 CN Heavy</vt:lpstr>
      <vt:lpstr>思源宋体 CN Light</vt:lpstr>
      <vt:lpstr>宋体</vt:lpstr>
      <vt:lpstr>微软雅黑</vt:lpstr>
      <vt:lpstr>Arial</vt:lpstr>
      <vt:lpstr>Calibri</vt:lpstr>
      <vt:lpstr>Century Gothic</vt:lpstr>
      <vt:lpstr>Segoe UI</vt:lpstr>
      <vt:lpstr>Segoe UI Light</vt:lpstr>
      <vt:lpstr>Office 主题​​</vt:lpstr>
      <vt:lpstr>1_OfficePLUS</vt:lpstr>
      <vt:lpstr>High Anxiety:Phobias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琦 陈</dc:creator>
  <cp:lastModifiedBy>周威威</cp:lastModifiedBy>
  <cp:revision>126</cp:revision>
  <dcterms:created xsi:type="dcterms:W3CDTF">2018-12-27T07:14:00Z</dcterms:created>
  <dcterms:modified xsi:type="dcterms:W3CDTF">2020-11-19T12:45:03Z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2019-04-11T14:38:30.9047075Z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18946376-6830-4178-a51d-b682212a37f9</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KSOProductBuildVer">
    <vt:lpwstr>2052-11.1.0.10132</vt:lpwstr>
  </property>
</Properties>
</file>